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9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28" autoAdjust="0"/>
  </p:normalViewPr>
  <p:slideViewPr>
    <p:cSldViewPr snapToGrid="0">
      <p:cViewPr varScale="1">
        <p:scale>
          <a:sx n="65" d="100"/>
          <a:sy n="65" d="100"/>
        </p:scale>
        <p:origin x="34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C3B0F-8964-4F44-BA65-5A01AF6EFC3D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7B9E0-269E-4C87-B08E-A320EAAFCC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49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 B </a:t>
            </a:r>
            <a:r>
              <a:rPr lang="zh-CN" altLang="en-US" dirty="0"/>
              <a:t>修改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97B9E0-269E-4C87-B08E-A320EAAFCC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404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498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65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09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25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01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66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12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542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601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99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9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9E7E8-7F48-49C9-88C8-E3E5A28841FE}" type="datetimeFigureOut">
              <a:rPr lang="zh-CN" altLang="en-US" smtClean="0"/>
              <a:t>2021/8/11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36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31DE58E-C638-4986-A509-D50C7B805F83}"/>
              </a:ext>
            </a:extLst>
          </p:cNvPr>
          <p:cNvSpPr txBox="1"/>
          <p:nvPr/>
        </p:nvSpPr>
        <p:spPr>
          <a:xfrm>
            <a:off x="444849" y="2915547"/>
            <a:ext cx="2485781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Supplemental Figure S2</a:t>
            </a:r>
            <a:endParaRPr lang="zh-CN" altLang="en-US" sz="1013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7452E53-6BDB-40F2-8148-734206F64ED2}"/>
              </a:ext>
            </a:extLst>
          </p:cNvPr>
          <p:cNvSpPr txBox="1"/>
          <p:nvPr/>
        </p:nvSpPr>
        <p:spPr>
          <a:xfrm>
            <a:off x="1288641" y="3393859"/>
            <a:ext cx="20895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endParaRPr lang="zh-CN" altLang="en-US" sz="1013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13030E-225C-42E7-A7C9-865492651D37}"/>
              </a:ext>
            </a:extLst>
          </p:cNvPr>
          <p:cNvSpPr txBox="1"/>
          <p:nvPr/>
        </p:nvSpPr>
        <p:spPr>
          <a:xfrm>
            <a:off x="3351446" y="3407265"/>
            <a:ext cx="20895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endParaRPr lang="zh-CN" altLang="en-US" sz="1013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0C6CC1D-D65D-4E78-BF3C-552A5E8F1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779" y="3557668"/>
            <a:ext cx="1993106" cy="203596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92DF976-14AB-4F2B-8924-30FD34329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962" y="3455870"/>
            <a:ext cx="1735931" cy="33218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9510B44-1AC4-48C4-8DD5-62C018F09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6621" y="3825559"/>
            <a:ext cx="1852273" cy="176807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5A51125-6F6E-4FA6-B04D-3DDC46E940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6462" y="6437397"/>
            <a:ext cx="2210183" cy="197877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BB0065F-4FDA-49B8-8D5D-634FFEC94A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4663" y="9415699"/>
            <a:ext cx="2071936" cy="178197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3AF6F56-43DF-494F-9A14-FC28FAA25D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9719" y="9421057"/>
            <a:ext cx="2066201" cy="1777038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7B833CAA-860A-487E-ADED-56E155C67932}"/>
              </a:ext>
            </a:extLst>
          </p:cNvPr>
          <p:cNvSpPr txBox="1"/>
          <p:nvPr/>
        </p:nvSpPr>
        <p:spPr>
          <a:xfrm>
            <a:off x="1100186" y="9189167"/>
            <a:ext cx="20895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endParaRPr lang="zh-CN" altLang="en-US" sz="1013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7A3DE02-BA66-4D53-B970-1BD2ED46102B}"/>
              </a:ext>
            </a:extLst>
          </p:cNvPr>
          <p:cNvSpPr txBox="1"/>
          <p:nvPr/>
        </p:nvSpPr>
        <p:spPr>
          <a:xfrm>
            <a:off x="3635242" y="9198692"/>
            <a:ext cx="20895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endParaRPr lang="zh-CN" altLang="en-US" sz="1013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0E767EA-A287-4E24-8C55-BB76A8C9E26C}"/>
              </a:ext>
            </a:extLst>
          </p:cNvPr>
          <p:cNvSpPr txBox="1"/>
          <p:nvPr/>
        </p:nvSpPr>
        <p:spPr>
          <a:xfrm>
            <a:off x="444849" y="6175782"/>
            <a:ext cx="2485781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Supplemental Figure S3</a:t>
            </a:r>
            <a:endParaRPr lang="zh-CN" altLang="en-US" sz="1013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8C3000E-E570-4766-98EE-C61B9F817CDB}"/>
              </a:ext>
            </a:extLst>
          </p:cNvPr>
          <p:cNvSpPr txBox="1"/>
          <p:nvPr/>
        </p:nvSpPr>
        <p:spPr>
          <a:xfrm>
            <a:off x="482563" y="8657159"/>
            <a:ext cx="2485781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Supplemental Figure S4</a:t>
            </a:r>
            <a:endParaRPr lang="zh-CN" altLang="en-US" sz="1013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648BC9D-05D2-4208-AD0F-C98523DA278D}"/>
              </a:ext>
            </a:extLst>
          </p:cNvPr>
          <p:cNvSpPr txBox="1"/>
          <p:nvPr/>
        </p:nvSpPr>
        <p:spPr>
          <a:xfrm>
            <a:off x="511524" y="445054"/>
            <a:ext cx="2485781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Supplemental Figure S1</a:t>
            </a:r>
            <a:endParaRPr lang="zh-CN" altLang="en-US" sz="1013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5233547-6C9F-46AB-92A1-74A0CAF522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160" y="791666"/>
            <a:ext cx="2837679" cy="186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38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21682</TotalTime>
  <Words>20</Words>
  <Application>Microsoft Office PowerPoint</Application>
  <PresentationFormat>宽屏</PresentationFormat>
  <Paragraphs>10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DengXian</vt:lpstr>
      <vt:lpstr>Microsoft YaHei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80</cp:revision>
  <dcterms:created xsi:type="dcterms:W3CDTF">2020-12-15T04:46:58Z</dcterms:created>
  <dcterms:modified xsi:type="dcterms:W3CDTF">2021-08-11T04:00:24Z</dcterms:modified>
</cp:coreProperties>
</file>