
<file path=[Content_Types].xml><?xml version="1.0" encoding="utf-8"?>
<Types xmlns="http://schemas.openxmlformats.org/package/2006/content-types">
  <Default Extension="avi" ContentType="video/x-msvideo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61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4694"/>
  </p:normalViewPr>
  <p:slideViewPr>
    <p:cSldViewPr snapToGrid="0" snapToObjects="1">
      <p:cViewPr varScale="1">
        <p:scale>
          <a:sx n="102" d="100"/>
          <a:sy n="102" d="100"/>
        </p:scale>
        <p:origin x="192" y="6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0DE02-6780-614F-932D-46E2A4AA26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A7EA45-7E1B-D444-AFF3-B9DAE647DD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1D388A-BAE3-AD44-BF86-8B15673A3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9FF53-3A4F-804D-8FF0-559EF6C59427}" type="datetimeFigureOut">
              <a:rPr lang="en-US" smtClean="0"/>
              <a:t>7/30/21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3F09E7-28C7-EB4B-A62D-ECC29EF27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8909A8-5A4E-B54D-96EE-B5D36309C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DB779-4EB0-1541-B72A-BB2AA5D371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10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9581D-6871-B94D-BD6F-9D25E53AD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43E8A1-8AC8-074C-98D0-58760344D0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63BB40-7A6E-1546-A17F-3CF00795E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9FF53-3A4F-804D-8FF0-559EF6C59427}" type="datetimeFigureOut">
              <a:rPr lang="en-US" smtClean="0"/>
              <a:t>7/30/21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507689-85CC-C24E-9F40-7120B7438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4EAA5B-8356-3543-8C23-99E4E677D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DB779-4EB0-1541-B72A-BB2AA5D371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457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AC011-F2CE-804C-99E3-8297F59F3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1CC811-7DC0-7046-B60D-D27F99C8A1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113A5-689E-4346-9C23-68BF0F9AD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9FF53-3A4F-804D-8FF0-559EF6C59427}" type="datetimeFigureOut">
              <a:rPr lang="en-US" smtClean="0"/>
              <a:t>7/30/21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E9E30E-9451-C149-8DB4-1663FC533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E622ED-C58F-F646-8927-912D61881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DB779-4EB0-1541-B72A-BB2AA5D371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410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40BFB-E9E7-914E-8665-1A935C848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840A7-BE1C-9C49-B74B-373683099A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104E97-92AB-3A45-B86C-6CB84DC73B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E6302D-5ECB-8A4D-B43C-F659E41BA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9FF53-3A4F-804D-8FF0-559EF6C59427}" type="datetimeFigureOut">
              <a:rPr lang="en-US" smtClean="0"/>
              <a:t>7/30/21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4904EC-C86C-B24A-B2FA-9D451F57B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FCDD6-EF11-B644-AFEB-A4AB43AEF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DB779-4EB0-1541-B72A-BB2AA5D371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109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04917-B797-4A49-B142-85E700D8A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1E3C08-4A5E-A04E-982F-31F783527A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825523-74B2-4746-97CB-08E561AA75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478C8B-2CAD-9042-A7A7-8429C6EB09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50BA55-0C99-9942-9D2D-DA093BFD5E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6DDDE3-FAE3-E44E-A152-C61A90C3E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9FF53-3A4F-804D-8FF0-559EF6C59427}" type="datetimeFigureOut">
              <a:rPr lang="en-US" smtClean="0"/>
              <a:t>7/30/21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7CD66C-0EEE-B346-936F-4C87CDD92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982C2A2-E857-3C4A-9788-B4526CAB8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DB779-4EB0-1541-B72A-BB2AA5D371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201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6C2D3-BA0B-134D-8164-7581D9C5B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3FA462-D0C4-B140-8969-9DFB7A0C9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9FF53-3A4F-804D-8FF0-559EF6C59427}" type="datetimeFigureOut">
              <a:rPr lang="en-US" smtClean="0"/>
              <a:t>7/30/21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58BC31-595E-A64F-9B1B-730AA517C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F448C0-1074-F540-A7C1-9DBD939EB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DB779-4EB0-1541-B72A-BB2AA5D371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411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057D72-A462-254B-B1FF-879F4CDAB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9FF53-3A4F-804D-8FF0-559EF6C59427}" type="datetimeFigureOut">
              <a:rPr lang="en-US" smtClean="0"/>
              <a:t>7/30/21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DD11E7-E8DC-5B48-BC03-20CBE6E0B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70532A-B4D3-464C-B315-BF8AA02ED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DB779-4EB0-1541-B72A-BB2AA5D371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894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7943E-3415-CA45-AE4F-EB93F34D0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09337-6FDF-3B41-9B69-ADC530E860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0F2D54-4F7E-554A-AA93-7C545F4591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53B3BB-596F-2148-B5E2-C740D61C8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9FF53-3A4F-804D-8FF0-559EF6C59427}" type="datetimeFigureOut">
              <a:rPr lang="en-US" smtClean="0"/>
              <a:t>7/30/21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8A15BD-102B-7145-8071-F828AB57B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FF669B-64EA-7D49-8A83-E8C594242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DB779-4EB0-1541-B72A-BB2AA5D371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856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77616-0509-A44A-842F-F34A1CA98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20A74E8-DFC9-FD45-94A3-55BFBD73BD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E41CA-42C5-C849-AC37-0CE06E2F15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50B0D5-C210-BF40-9CA8-A406219BA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9FF53-3A4F-804D-8FF0-559EF6C59427}" type="datetimeFigureOut">
              <a:rPr lang="en-US" smtClean="0"/>
              <a:t>7/30/21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996DC1-2CB3-E24A-A581-D143BC6AC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571A8A-E7E7-9741-845E-64F746DBE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DB779-4EB0-1541-B72A-BB2AA5D371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492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4FEE8-D4A8-BC45-87B7-AA16670C0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48035B-A35C-2F4E-9B7F-46915F90BC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471333-9EA6-954F-BDAD-C5BD917A1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9FF53-3A4F-804D-8FF0-559EF6C59427}" type="datetimeFigureOut">
              <a:rPr lang="en-US" smtClean="0"/>
              <a:t>7/30/21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564866-D416-254C-BAD4-00EAEA046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2D844C-1931-954A-9A36-A18286750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DB779-4EB0-1541-B72A-BB2AA5D371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951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8F7BCD8-5144-3C4B-9792-25A3403BCF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BD1BDF-B758-A24F-97EB-91324EF696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563B86-E2BF-A84B-BD34-224ADED6D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9FF53-3A4F-804D-8FF0-559EF6C59427}" type="datetimeFigureOut">
              <a:rPr lang="en-US" smtClean="0"/>
              <a:t>7/30/21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99831B-C944-5D4F-9AE8-1E43D2C28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CD463-3C5C-9741-9A30-632A5A080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DB779-4EB0-1541-B72A-BB2AA5D371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075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AD46E3-FB8D-3140-8A7A-BDB82F155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8E0272-E310-084F-B31D-9A49732213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0204CC-168E-3B46-B448-E064A28EB4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B9FF53-3A4F-804D-8FF0-559EF6C59427}" type="datetimeFigureOut">
              <a:rPr lang="en-US" smtClean="0"/>
              <a:t>7/30/21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66F601-43DA-B349-858D-673B35EAA1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0187F4-AC7F-2A48-BC53-A93F76F406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3DB779-4EB0-1541-B72A-BB2AA5D371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714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WT031417_concdata_thresh00001_sag_tilt_rnbw.avi" descr="WT031417_concdata_thresh00001_sag_tilt_rnbw.avi">
            <a:hlinkClick r:id="" action="ppaction://media"/>
            <a:extLst>
              <a:ext uri="{FF2B5EF4-FFF2-40B4-BE49-F238E27FC236}">
                <a16:creationId xmlns:a16="http://schemas.microsoft.com/office/drawing/2014/main" id="{B5C1F87D-0FC8-C643-AF4E-A82CA2ACC2CC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9524" t="25478" r="17292" b="18379"/>
          <a:stretch/>
        </p:blipFill>
        <p:spPr>
          <a:xfrm>
            <a:off x="0" y="0"/>
            <a:ext cx="6810233" cy="4400835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5187A57-CDC3-6F43-A509-3210E263CA20}"/>
              </a:ext>
            </a:extLst>
          </p:cNvPr>
          <p:cNvSpPr/>
          <p:nvPr/>
        </p:nvSpPr>
        <p:spPr>
          <a:xfrm>
            <a:off x="68110" y="4185953"/>
            <a:ext cx="6652275" cy="214882"/>
          </a:xfrm>
          <a:prstGeom prst="rect">
            <a:avLst/>
          </a:prstGeom>
          <a:solidFill>
            <a:srgbClr val="4C5E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r>
              <a:rPr lang="en-US" sz="1400" dirty="0">
                <a:solidFill>
                  <a:schemeClr val="bg1"/>
                </a:solidFill>
              </a:rPr>
              <a:t>                           0 mM                                                                                    0.7 mM</a:t>
            </a:r>
          </a:p>
        </p:txBody>
      </p:sp>
      <p:pic>
        <p:nvPicPr>
          <p:cNvPr id="6" name="Picture 5" descr="A picture containing map&#10;&#10;Description automatically generated">
            <a:extLst>
              <a:ext uri="{FF2B5EF4-FFF2-40B4-BE49-F238E27FC236}">
                <a16:creationId xmlns:a16="http://schemas.microsoft.com/office/drawing/2014/main" id="{1048E574-5731-C04A-A786-92FD2B1E185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3054" t="64313" r="13087" b="1209"/>
          <a:stretch/>
        </p:blipFill>
        <p:spPr>
          <a:xfrm rot="5400000">
            <a:off x="3194281" y="2624251"/>
            <a:ext cx="223885" cy="3299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672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</Words>
  <Application>Microsoft Macintosh PowerPoint</Application>
  <PresentationFormat>Widescreen</PresentationFormat>
  <Paragraphs>1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Lori Ray</dc:creator>
  <cp:lastModifiedBy>Lori Ray</cp:lastModifiedBy>
  <cp:revision>1</cp:revision>
  <dcterms:created xsi:type="dcterms:W3CDTF">2021-07-30T18:30:54Z</dcterms:created>
  <dcterms:modified xsi:type="dcterms:W3CDTF">2021-07-30T18:31:56Z</dcterms:modified>
</cp:coreProperties>
</file>