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8F54D-6513-CE4C-B1B9-58A784F95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2F9485-2E12-7C4D-87FB-5BD548EE4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DF22F-A942-B24A-B7AC-F8D38F2F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CAF4-FCB7-654E-B1FE-7173802DE680}" type="datetimeFigureOut">
              <a:rPr lang="en-US" smtClean="0"/>
              <a:t>7/30/21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0C662-ABA8-5B43-9BDA-9BCDEFD8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AAEB2-C261-4547-B15E-87BC16B0A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F65A9-9E8B-114E-A764-0E1F0E8CD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82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14DF6-3A8A-0146-8DE2-FB81E5661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C2782-3DC7-2641-8DCC-E5A2FBC42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79980-A143-6F4F-BD7F-1BE6FEDE0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CAF4-FCB7-654E-B1FE-7173802DE680}" type="datetimeFigureOut">
              <a:rPr lang="en-US" smtClean="0"/>
              <a:t>7/30/21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F3748-2B96-3743-ACA7-EC1ADD551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D8F26-4B64-0F4A-9788-385E86C5F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F65A9-9E8B-114E-A764-0E1F0E8CD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64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24635-60F4-7A4F-AB7D-3A5DAD2C1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3AD713-DD62-6444-8657-0D65D1BE7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7BA60-9D48-8144-A8E7-29922A522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CAF4-FCB7-654E-B1FE-7173802DE680}" type="datetimeFigureOut">
              <a:rPr lang="en-US" smtClean="0"/>
              <a:t>7/30/21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AFA88-11AD-3649-A62F-A1DF7CA5B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6AFC7-635C-5940-B548-A5FEB65EC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F65A9-9E8B-114E-A764-0E1F0E8CD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10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1A02-A1AE-EF43-AF73-01635899B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A532F-BB99-8242-B931-EA219E243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663F72-A4EC-1A4A-94EA-EBAE252E96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90064-AD37-DA4C-A8C0-721640A93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CAF4-FCB7-654E-B1FE-7173802DE680}" type="datetimeFigureOut">
              <a:rPr lang="en-US" smtClean="0"/>
              <a:t>7/30/21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6D793-1688-E349-ACAA-86CB034C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259F1B-0093-D946-A5A6-CD63871BC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F65A9-9E8B-114E-A764-0E1F0E8CD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5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D2056-0F7D-DF4B-8059-191071EBF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4ECD5-14B0-8E40-A292-F057AF550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AA29FB-A1F8-A14A-98C3-EC46B8C42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2C92BA-F9BA-7145-9950-98880FEDF9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F2A5AB-C6B5-CE4E-AD38-8A72EBFD2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0BD1BD-E911-B042-9E7B-82A1029D7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CAF4-FCB7-654E-B1FE-7173802DE680}" type="datetimeFigureOut">
              <a:rPr lang="en-US" smtClean="0"/>
              <a:t>7/30/21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3D12B5-7F1E-CD47-B715-5F68309B5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B9940-E7DE-FA43-A98F-4630D49DA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F65A9-9E8B-114E-A764-0E1F0E8CD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24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8C7EF-49EA-2B4E-AD4E-E33D2DD87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CC1BC4-6C74-DF4A-8E96-F1C5ABD5F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CAF4-FCB7-654E-B1FE-7173802DE680}" type="datetimeFigureOut">
              <a:rPr lang="en-US" smtClean="0"/>
              <a:t>7/30/21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C5A2EE-E229-504E-A596-CE73CFF41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E8115C-388F-0D4B-824C-4830F536F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F65A9-9E8B-114E-A764-0E1F0E8CD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321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052D16-648B-1E42-949F-42E60A5D1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CAF4-FCB7-654E-B1FE-7173802DE680}" type="datetimeFigureOut">
              <a:rPr lang="en-US" smtClean="0"/>
              <a:t>7/30/21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A955BF-B217-884C-A612-8A8D41B0A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8CF67-9B25-544D-A1C3-0F7B5E68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F65A9-9E8B-114E-A764-0E1F0E8CD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15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1CB82-04F7-474B-936D-38138E3EC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A868E-B14F-4845-856E-578295AB0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16105-8371-3347-B365-965FA32FD6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9B85F4-F8CD-314A-946D-F024137E1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CAF4-FCB7-654E-B1FE-7173802DE680}" type="datetimeFigureOut">
              <a:rPr lang="en-US" smtClean="0"/>
              <a:t>7/30/21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E130D1-8EBF-6641-BE68-1F659B4C2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D56651-BDFC-2F4D-B75B-596BFDB3D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F65A9-9E8B-114E-A764-0E1F0E8CD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479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4E417-E769-534A-9618-AEAC66496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7493E6-4CC1-234F-860D-4E0F7A85EB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B1C09-4555-064F-AB9B-EAA6FF539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05B71-5458-A046-B54B-EA2909C42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CAF4-FCB7-654E-B1FE-7173802DE680}" type="datetimeFigureOut">
              <a:rPr lang="en-US" smtClean="0"/>
              <a:t>7/30/21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4CA2E-F384-8C48-A7F0-A5E04E860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C6CC8F-3909-124C-A5ED-F4BADD51C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F65A9-9E8B-114E-A764-0E1F0E8CD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18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BA91F-0D49-5649-B03A-F0967044C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E22B4E-612C-6241-8A64-F8D27F742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5AA42-D1C8-8048-A740-7368E87FC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CAF4-FCB7-654E-B1FE-7173802DE680}" type="datetimeFigureOut">
              <a:rPr lang="en-US" smtClean="0"/>
              <a:t>7/30/21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48424-73B9-E544-AE7F-D130791B7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DE9C1-7DA7-EB47-93EF-158CFE334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F65A9-9E8B-114E-A764-0E1F0E8CD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130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6E21B6-4114-5040-8F43-462CA2B856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7D06BC-8A79-884D-814D-A038D02DA7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6C9EE-59BB-3340-B524-2AC1EDF0C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CAF4-FCB7-654E-B1FE-7173802DE680}" type="datetimeFigureOut">
              <a:rPr lang="en-US" smtClean="0"/>
              <a:t>7/30/21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3EE36-C437-D44C-ACB6-2FDE9BFF2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07C87B-02D4-8E46-BFA3-9C33A37F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F65A9-9E8B-114E-A764-0E1F0E8CD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13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4D40F5-7252-5F4C-BAF4-B805F055A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EDD740-B18C-B146-8A8B-B9B6F2463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7CEA7-C611-E04F-837F-0678E3C54B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DCAF4-FCB7-654E-B1FE-7173802DE680}" type="datetimeFigureOut">
              <a:rPr lang="en-US" smtClean="0"/>
              <a:t>7/30/21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3D6D2-3BBD-A445-84FA-A96E0DA382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A496A-8D2C-C844-89F9-74F9B4B998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65A9-9E8B-114E-A764-0E1F0E8CD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91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E812324-AA1D-5946-B84D-5C1B63C47ABF}"/>
              </a:ext>
            </a:extLst>
          </p:cNvPr>
          <p:cNvGrpSpPr/>
          <p:nvPr/>
        </p:nvGrpSpPr>
        <p:grpSpPr>
          <a:xfrm>
            <a:off x="0" y="0"/>
            <a:ext cx="6810233" cy="4360550"/>
            <a:chOff x="2377488" y="1757490"/>
            <a:chExt cx="6810233" cy="4360550"/>
          </a:xfrm>
        </p:grpSpPr>
        <p:pic>
          <p:nvPicPr>
            <p:cNvPr id="3" name="WT031417_concsim_BT01SPAS95PPAS60_thresh00001_sag_tilt_rnbw_wart.avi" descr="WT031417_concsim_BT01SPAS95PPAS60_thresh00001_sag_tilt_rnbw_wart.avi">
              <a:hlinkClick r:id="" action="ppaction://media"/>
              <a:extLst>
                <a:ext uri="{FF2B5EF4-FFF2-40B4-BE49-F238E27FC236}">
                  <a16:creationId xmlns:a16="http://schemas.microsoft.com/office/drawing/2014/main" id="{6199AAA8-1F4B-4D41-9F2B-B069FE68CF8F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 rotWithShape="1">
            <a:blip r:embed="rId4"/>
            <a:srcRect l="21536" t="24822" r="18051" b="21990"/>
            <a:stretch/>
          </p:blipFill>
          <p:spPr>
            <a:xfrm>
              <a:off x="2377488" y="1757490"/>
              <a:ext cx="6810233" cy="436055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5187A57-CDC3-6F43-A509-3210E263CA20}"/>
                </a:ext>
              </a:extLst>
            </p:cNvPr>
            <p:cNvSpPr/>
            <p:nvPr/>
          </p:nvSpPr>
          <p:spPr>
            <a:xfrm>
              <a:off x="2456468" y="5903158"/>
              <a:ext cx="6652275" cy="214882"/>
            </a:xfrm>
            <a:prstGeom prst="rect">
              <a:avLst/>
            </a:prstGeom>
            <a:solidFill>
              <a:srgbClr val="4C5E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r>
                <a:rPr lang="en-US" sz="1400" dirty="0">
                  <a:solidFill>
                    <a:schemeClr val="bg1"/>
                  </a:solidFill>
                </a:rPr>
                <a:t>                           0 mM                                                                                    0.7 mM</a:t>
              </a:r>
            </a:p>
          </p:txBody>
        </p:sp>
        <p:pic>
          <p:nvPicPr>
            <p:cNvPr id="6" name="Picture 5" descr="A picture containing map&#10;&#10;Description automatically generated">
              <a:extLst>
                <a:ext uri="{FF2B5EF4-FFF2-40B4-BE49-F238E27FC236}">
                  <a16:creationId xmlns:a16="http://schemas.microsoft.com/office/drawing/2014/main" id="{1048E574-5731-C04A-A786-92FD2B1E18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3054" t="64313" r="13087" b="1209"/>
            <a:stretch/>
          </p:blipFill>
          <p:spPr>
            <a:xfrm rot="5400000">
              <a:off x="5582639" y="4341456"/>
              <a:ext cx="223885" cy="329946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652F0DA-24BC-6849-8285-2C9B79466C9A}"/>
                </a:ext>
              </a:extLst>
            </p:cNvPr>
            <p:cNvSpPr txBox="1"/>
            <p:nvPr/>
          </p:nvSpPr>
          <p:spPr>
            <a:xfrm>
              <a:off x="7439710" y="5337203"/>
              <a:ext cx="15431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85031E"/>
                  </a:solidFill>
                </a:rPr>
                <a:t>Major Arteries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24ECA8-487C-6B4D-BC6F-34E163BE42B6}"/>
                </a:ext>
              </a:extLst>
            </p:cNvPr>
            <p:cNvSpPr txBox="1"/>
            <p:nvPr/>
          </p:nvSpPr>
          <p:spPr>
            <a:xfrm>
              <a:off x="2377488" y="1890445"/>
              <a:ext cx="14068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D70000"/>
                  </a:solidFill>
                </a:rPr>
                <a:t>Injection Site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840234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</Words>
  <Application>Microsoft Macintosh PowerPoint</Application>
  <PresentationFormat>Widescreen</PresentationFormat>
  <Paragraphs>3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Lori Ray</dc:creator>
  <cp:lastModifiedBy>Lori Ray</cp:lastModifiedBy>
  <cp:revision>1</cp:revision>
  <dcterms:created xsi:type="dcterms:W3CDTF">2021-07-30T18:38:58Z</dcterms:created>
  <dcterms:modified xsi:type="dcterms:W3CDTF">2021-07-30T18:40:27Z</dcterms:modified>
</cp:coreProperties>
</file>