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5" userDrawn="1">
          <p15:clr>
            <a:srgbClr val="A4A3A4"/>
          </p15:clr>
        </p15:guide>
        <p15:guide id="2" pos="391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075"/>
        <p:guide pos="391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1755" y="33020"/>
            <a:ext cx="17183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Figure S1</a:t>
            </a:r>
            <a:endParaRPr lang="en-US" altLang="zh-CN" b="1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25220" y="401320"/>
            <a:ext cx="9586595" cy="635127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71755" y="33020"/>
            <a:ext cx="17183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Figure S2</a:t>
            </a:r>
            <a:endParaRPr lang="en-US" altLang="zh-CN" b="1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02790" y="269875"/>
            <a:ext cx="7610475" cy="631761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WPS 演示</Application>
  <PresentationFormat>宽屏</PresentationFormat>
  <Paragraphs>4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Times New Roman</vt:lpstr>
      <vt:lpstr>Arial</vt:lpstr>
      <vt:lpstr>微软雅黑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随便取个名</cp:lastModifiedBy>
  <cp:revision>191</cp:revision>
  <dcterms:created xsi:type="dcterms:W3CDTF">2019-06-19T02:08:00Z</dcterms:created>
  <dcterms:modified xsi:type="dcterms:W3CDTF">2025-11-07T15:17:23Z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15B7F3D64090464194EF7385D7F4BB8B_12</vt:lpwstr>
  </property>
</Properties>
</file>