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7" r:id="rId5"/>
    <p:sldId id="27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2550" y="6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67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995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520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78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25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46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992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56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88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659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50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9E169-17AC-43F2-8B3A-BFFE009CECE4}" type="datetimeFigureOut">
              <a:rPr lang="en-IE" smtClean="0"/>
              <a:t>06/11/2025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C46D0-18E7-44C9-BC1D-3622448856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51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B033-0BB3-99E7-4EF5-02731E832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66707-E80B-EAA6-CCA4-531FED2C9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055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AC99DF-92B8-AB76-89DE-1ED7F74DF123}"/>
              </a:ext>
            </a:extLst>
          </p:cNvPr>
          <p:cNvSpPr txBox="1"/>
          <p:nvPr/>
        </p:nvSpPr>
        <p:spPr>
          <a:xfrm>
            <a:off x="141594" y="385843"/>
            <a:ext cx="277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Supplementary Figure 1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C32F78E-69DC-F741-4370-4B01D48F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7" y="2354248"/>
            <a:ext cx="5842533" cy="4519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A2EF55-1C7B-34EA-C43C-081B4C933303}"/>
              </a:ext>
            </a:extLst>
          </p:cNvPr>
          <p:cNvSpPr txBox="1"/>
          <p:nvPr/>
        </p:nvSpPr>
        <p:spPr>
          <a:xfrm>
            <a:off x="286017" y="1966100"/>
            <a:ext cx="218412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15" dirty="0"/>
              <a:t>Gating Strategy</a:t>
            </a:r>
          </a:p>
        </p:txBody>
      </p:sp>
    </p:spTree>
    <p:extLst>
      <p:ext uri="{BB962C8B-B14F-4D97-AF65-F5344CB8AC3E}">
        <p14:creationId xmlns:p14="http://schemas.microsoft.com/office/powerpoint/2010/main" val="131134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54BB02-D5E6-D22B-8BCB-EA0690C27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032" y="880292"/>
          <a:ext cx="3768497" cy="340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3768820" imgH="3402085" progId="Prism10.Document">
                  <p:embed/>
                </p:oleObj>
              </mc:Choice>
              <mc:Fallback>
                <p:oleObj name="Prism 10" r:id="rId2" imgW="3768820" imgH="3402085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B54BB02-D5E6-D22B-8BCB-EA0690C27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032" y="880292"/>
                        <a:ext cx="3768497" cy="3401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1A5D62-E1E1-8A01-034B-4E9709FB5753}"/>
              </a:ext>
            </a:extLst>
          </p:cNvPr>
          <p:cNvSpPr txBox="1"/>
          <p:nvPr/>
        </p:nvSpPr>
        <p:spPr>
          <a:xfrm>
            <a:off x="362607" y="346841"/>
            <a:ext cx="251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Supplementary Figure 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0E11CD-FA0A-1723-4A5D-BE25793CD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4463" y="4174613"/>
          <a:ext cx="6653342" cy="223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7490103" imgH="2513489" progId="Prism10.Document">
                  <p:embed/>
                </p:oleObj>
              </mc:Choice>
              <mc:Fallback>
                <p:oleObj name="Prism 10" r:id="rId4" imgW="7490103" imgH="2513489" progId="Prism10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90E11CD-FA0A-1723-4A5D-BE25793CD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4463" y="4174613"/>
                        <a:ext cx="6653342" cy="2230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28729C-DD22-C17A-D551-566F04ACE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52" y="6902023"/>
          <a:ext cx="6679555" cy="183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8394403" imgH="2312223" progId="Prism10.Document">
                  <p:embed/>
                </p:oleObj>
              </mc:Choice>
              <mc:Fallback>
                <p:oleObj name="Prism 10" r:id="rId6" imgW="8394403" imgH="2312223" progId="Prism10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28729C-DD22-C17A-D551-566F04ACE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52" y="6902023"/>
                        <a:ext cx="6679555" cy="1837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93A6E3-8171-93F2-63FF-501A4FE4725E}"/>
              </a:ext>
            </a:extLst>
          </p:cNvPr>
          <p:cNvSpPr txBox="1"/>
          <p:nvPr/>
        </p:nvSpPr>
        <p:spPr>
          <a:xfrm>
            <a:off x="0" y="92152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32B03-B09A-0622-7653-FD98761451C2}"/>
              </a:ext>
            </a:extLst>
          </p:cNvPr>
          <p:cNvSpPr txBox="1"/>
          <p:nvPr/>
        </p:nvSpPr>
        <p:spPr>
          <a:xfrm>
            <a:off x="0" y="413829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F072A-F2E3-0CBF-D38F-B279C875F81F}"/>
              </a:ext>
            </a:extLst>
          </p:cNvPr>
          <p:cNvSpPr txBox="1"/>
          <p:nvPr/>
        </p:nvSpPr>
        <p:spPr>
          <a:xfrm>
            <a:off x="0" y="677054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5511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graph&#10;&#10;AI-generated content may be incorrect.">
            <a:extLst>
              <a:ext uri="{FF2B5EF4-FFF2-40B4-BE49-F238E27FC236}">
                <a16:creationId xmlns:a16="http://schemas.microsoft.com/office/drawing/2014/main" id="{36621B17-09CE-94B4-6726-B2E88A5B2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" y="4616838"/>
            <a:ext cx="3143966" cy="6322609"/>
          </a:xfrm>
          <a:prstGeom prst="rect">
            <a:avLst/>
          </a:prstGeom>
        </p:spPr>
      </p:pic>
      <p:pic>
        <p:nvPicPr>
          <p:cNvPr id="7" name="Picture 6" descr="A group of colorful boxes with numbers&#10;&#10;Description automatically generated with medium confidence">
            <a:extLst>
              <a:ext uri="{FF2B5EF4-FFF2-40B4-BE49-F238E27FC236}">
                <a16:creationId xmlns:a16="http://schemas.microsoft.com/office/drawing/2014/main" id="{40E8F4F3-85A0-9899-9AA9-3C8878ABE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00" y="1270846"/>
            <a:ext cx="3689861" cy="2322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068BF4-C60A-77FC-FA36-8EE729EC16F2}"/>
              </a:ext>
            </a:extLst>
          </p:cNvPr>
          <p:cNvSpPr txBox="1"/>
          <p:nvPr/>
        </p:nvSpPr>
        <p:spPr>
          <a:xfrm>
            <a:off x="362608" y="346841"/>
            <a:ext cx="28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Supplementary  Figure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04228-5F09-161D-CF44-5AE5C9D1C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8" b="4196"/>
          <a:stretch/>
        </p:blipFill>
        <p:spPr>
          <a:xfrm>
            <a:off x="42828" y="4291437"/>
            <a:ext cx="785770" cy="339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DE696A-AB8D-0EFC-1785-DD8ED59E8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11818"/>
          <a:stretch/>
        </p:blipFill>
        <p:spPr>
          <a:xfrm>
            <a:off x="870702" y="4310623"/>
            <a:ext cx="2427293" cy="335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70B76-37CD-DDC3-CA02-44A2B79F7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9" r="73978" b="4197"/>
          <a:stretch/>
        </p:blipFill>
        <p:spPr>
          <a:xfrm>
            <a:off x="3361526" y="4461331"/>
            <a:ext cx="785770" cy="169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6DC19-7D22-8FCD-6C43-CB85FF241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11818"/>
          <a:stretch/>
        </p:blipFill>
        <p:spPr>
          <a:xfrm>
            <a:off x="4184694" y="4314401"/>
            <a:ext cx="2427293" cy="335975"/>
          </a:xfrm>
          <a:prstGeom prst="rect">
            <a:avLst/>
          </a:prstGeom>
        </p:spPr>
      </p:pic>
      <p:pic>
        <p:nvPicPr>
          <p:cNvPr id="20" name="Picture 19" descr="A screenshot of a graph&#10;&#10;AI-generated content may be incorrect.">
            <a:extLst>
              <a:ext uri="{FF2B5EF4-FFF2-40B4-BE49-F238E27FC236}">
                <a16:creationId xmlns:a16="http://schemas.microsoft.com/office/drawing/2014/main" id="{21D9B91E-54AC-70B5-0FB6-2FE2A1374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61" y="4616837"/>
            <a:ext cx="3352329" cy="6312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24A37-FADE-913D-4735-CABFAC5AA1B3}"/>
              </a:ext>
            </a:extLst>
          </p:cNvPr>
          <p:cNvSpPr txBox="1"/>
          <p:nvPr/>
        </p:nvSpPr>
        <p:spPr>
          <a:xfrm>
            <a:off x="0" y="92152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49E46-D420-5EDD-6FE6-EE2F00503CB7}"/>
              </a:ext>
            </a:extLst>
          </p:cNvPr>
          <p:cNvSpPr txBox="1"/>
          <p:nvPr/>
        </p:nvSpPr>
        <p:spPr>
          <a:xfrm>
            <a:off x="0" y="365692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4598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37E413-085B-4CE2-6D17-06221AFA0CFD}"/>
              </a:ext>
            </a:extLst>
          </p:cNvPr>
          <p:cNvSpPr txBox="1"/>
          <p:nvPr/>
        </p:nvSpPr>
        <p:spPr>
          <a:xfrm>
            <a:off x="362606" y="346841"/>
            <a:ext cx="281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Supplementary  Figure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0DDD-BD3E-02B0-0421-6768D42F6F45}"/>
              </a:ext>
            </a:extLst>
          </p:cNvPr>
          <p:cNvSpPr txBox="1"/>
          <p:nvPr/>
        </p:nvSpPr>
        <p:spPr>
          <a:xfrm>
            <a:off x="399194" y="83929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89CC5-7909-C457-88F8-0D607DEDC4CE}"/>
              </a:ext>
            </a:extLst>
          </p:cNvPr>
          <p:cNvSpPr txBox="1"/>
          <p:nvPr/>
        </p:nvSpPr>
        <p:spPr>
          <a:xfrm>
            <a:off x="399194" y="291808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B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8EB251F-57AC-4F6B-D9A7-929FBD401E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2422" y="5571254"/>
          <a:ext cx="5468253" cy="17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9100269" imgH="2438599" progId="Prism10.Document">
                  <p:embed/>
                </p:oleObj>
              </mc:Choice>
              <mc:Fallback>
                <p:oleObj name="Prism 10" r:id="rId2" imgW="9100269" imgH="2438599" progId="Prism10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EB251F-57AC-4F6B-D9A7-929FBD401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2422" y="5571254"/>
                        <a:ext cx="5468253" cy="171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0D6509-7713-ADD3-B5EA-29F5C0A6A867}"/>
              </a:ext>
            </a:extLst>
          </p:cNvPr>
          <p:cNvCxnSpPr/>
          <p:nvPr/>
        </p:nvCxnSpPr>
        <p:spPr>
          <a:xfrm>
            <a:off x="1292804" y="5535823"/>
            <a:ext cx="2888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313C7-6261-DB81-17B3-53430862C178}"/>
              </a:ext>
            </a:extLst>
          </p:cNvPr>
          <p:cNvSpPr txBox="1"/>
          <p:nvPr/>
        </p:nvSpPr>
        <p:spPr>
          <a:xfrm>
            <a:off x="2224980" y="5184347"/>
            <a:ext cx="99330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15" dirty="0"/>
              <a:t>PBMC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D4690A-D1C9-EF9B-41FD-C6D2D5ECD92E}"/>
              </a:ext>
            </a:extLst>
          </p:cNvPr>
          <p:cNvCxnSpPr>
            <a:cxnSpLocks/>
          </p:cNvCxnSpPr>
          <p:nvPr/>
        </p:nvCxnSpPr>
        <p:spPr>
          <a:xfrm>
            <a:off x="5227378" y="5537790"/>
            <a:ext cx="9380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233896-B7DD-5259-9EE5-349063FEEDC1}"/>
              </a:ext>
            </a:extLst>
          </p:cNvPr>
          <p:cNvSpPr txBox="1"/>
          <p:nvPr/>
        </p:nvSpPr>
        <p:spPr>
          <a:xfrm>
            <a:off x="5101194" y="5207269"/>
            <a:ext cx="130482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715" dirty="0"/>
              <a:t>Synovium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A39EED-F36C-E949-F44A-A9FD2CA060D1}"/>
              </a:ext>
            </a:extLst>
          </p:cNvPr>
          <p:cNvSpPr txBox="1"/>
          <p:nvPr/>
        </p:nvSpPr>
        <p:spPr>
          <a:xfrm>
            <a:off x="399194" y="504768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030225-E4B8-C490-67D3-F26D580BE7A0}"/>
              </a:ext>
            </a:extLst>
          </p:cNvPr>
          <p:cNvSpPr txBox="1"/>
          <p:nvPr/>
        </p:nvSpPr>
        <p:spPr>
          <a:xfrm>
            <a:off x="4203826" y="502476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D</a:t>
            </a:r>
          </a:p>
        </p:txBody>
      </p:sp>
      <p:pic>
        <p:nvPicPr>
          <p:cNvPr id="22" name="Picture 21" descr="A chart of different colors&#10;&#10;AI-generated content may be incorrect.">
            <a:extLst>
              <a:ext uri="{FF2B5EF4-FFF2-40B4-BE49-F238E27FC236}">
                <a16:creationId xmlns:a16="http://schemas.microsoft.com/office/drawing/2014/main" id="{3A7F062A-1068-2332-3079-8D4A52885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26" y="7959218"/>
            <a:ext cx="3068110" cy="3535809"/>
          </a:xfrm>
          <a:prstGeom prst="rect">
            <a:avLst/>
          </a:prstGeom>
        </p:spPr>
      </p:pic>
      <p:pic>
        <p:nvPicPr>
          <p:cNvPr id="23" name="Picture 22" descr="A chart of a figure&#10;&#10;AI-generated content may be incorrect.">
            <a:extLst>
              <a:ext uri="{FF2B5EF4-FFF2-40B4-BE49-F238E27FC236}">
                <a16:creationId xmlns:a16="http://schemas.microsoft.com/office/drawing/2014/main" id="{3F0F0189-870D-4D63-891C-42729EFC2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" y="7959218"/>
            <a:ext cx="2565446" cy="17437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20501E-AE42-4554-E27A-69AE8CB8BF9C}"/>
              </a:ext>
            </a:extLst>
          </p:cNvPr>
          <p:cNvSpPr txBox="1"/>
          <p:nvPr/>
        </p:nvSpPr>
        <p:spPr>
          <a:xfrm>
            <a:off x="399194" y="75047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CED851-115E-3E67-A451-EB12A939D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675" y="1017905"/>
          <a:ext cx="6112467" cy="169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9318151" imgH="2586579" progId="Prism10.Document">
                  <p:embed/>
                </p:oleObj>
              </mc:Choice>
              <mc:Fallback>
                <p:oleObj name="Prism 10" r:id="rId6" imgW="9318151" imgH="2586579" progId="Prism10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CED851-115E-3E67-A451-EB12A939D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675" y="1017905"/>
                        <a:ext cx="6112467" cy="1696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5344FFE-EF3E-8F97-EEE4-1B5242E1F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164" y="3039768"/>
          <a:ext cx="6113978" cy="16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8" imgW="9312029" imgH="2585138" progId="Prism10.Document">
                  <p:embed/>
                </p:oleObj>
              </mc:Choice>
              <mc:Fallback>
                <p:oleObj name="Prism 10" r:id="rId8" imgW="9312029" imgH="2585138" progId="Prism10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5344FFE-EF3E-8F97-EEE4-1B5242E1F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6164" y="3039768"/>
                        <a:ext cx="6113978" cy="169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42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Prism 10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Viviana Marzaioli</dc:creator>
  <cp:lastModifiedBy>Viviana Marzaioli</cp:lastModifiedBy>
  <cp:revision>1</cp:revision>
  <dcterms:created xsi:type="dcterms:W3CDTF">2025-11-06T17:44:16Z</dcterms:created>
  <dcterms:modified xsi:type="dcterms:W3CDTF">2025-11-06T17:45:15Z</dcterms:modified>
</cp:coreProperties>
</file>