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4"/>
  </p:notesMasterIdLst>
  <p:sldIdLst>
    <p:sldId id="266" r:id="rId5"/>
    <p:sldId id="269" r:id="rId6"/>
    <p:sldId id="263" r:id="rId7"/>
    <p:sldId id="260" r:id="rId8"/>
    <p:sldId id="267" r:id="rId9"/>
    <p:sldId id="271" r:id="rId10"/>
    <p:sldId id="270" r:id="rId11"/>
    <p:sldId id="268" r:id="rId12"/>
    <p:sldId id="264" r:id="rId13"/>
  </p:sldIdLst>
  <p:sldSz cx="6858000" cy="9144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806307-C409-719A-5864-DF59F2516426}" name="Michael Lahn" initials="ML" userId="S::m.lahn@ionctura.com::fb811f9d-b7dd-41d8-9bc4-670f79074bd7" providerId="AD"/>
  <p188:author id="{99023136-7517-E544-4C61-7DF94A12B015}" name="Giusy Di Conza" initials="GD" userId="S::G.DiConza@ionctura.com::d7a58dd1-88c9-471c-be5b-bd35c2cbd031" providerId="AD"/>
  <p188:author id="{9C25F338-AFF5-D2E3-1784-37C87C76BD32}" name="Alessio Bevilacqua" initials="" userId="S::A.Bevilacqua@ionctura.com::9e8e6936-7247-44a1-929a-4656476168d8" providerId="AD"/>
  <p188:author id="{3E23E058-2625-82FB-DC87-820F8E2ED84C}" name="glprice711" initials="gl" userId="S::glprice711_gmail.com#ext#@ioncturasa.onmicrosoft.com::2114eee6-dae4-49a8-9f69-f2f28398f70f" providerId="AD"/>
  <p188:author id="{81802ABA-C7BA-4AB9-E94A-1BDA70E4ED26}" name="Nikhil Sindhwani" initials="NS" userId="S::nikhil.sindhwani@radiomics.bio::edd2c286-e271-46b9-ad43-6322b87ea01d" providerId="AD"/>
  <p188:author id="{A63DB2EF-F569-CCBC-5736-EE4423E5748B}" name="Lars van der Veen" initials="Lv" userId="S::l.vanderveen@ionctura.com::8454e9b0-268b-4fee-b27d-e3e2e90f1f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BB8D"/>
    <a:srgbClr val="FCE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3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F5B8D6-40AB-4358-89A0-E8501E826599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A3AC48-E959-44B2-8925-C24F9D9F49F4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523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3AC48-E959-44B2-8925-C24F9D9F49F4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4628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3AC48-E959-44B2-8925-C24F9D9F49F4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6470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8989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1898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734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9540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6451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9168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2052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5699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6407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5868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9963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631280-F10A-477E-8282-89F4103CAE24}" type="datetimeFigureOut">
              <a:rPr lang="en-CH" smtClean="0"/>
              <a:t>10/09/2025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DA6A3F-F212-49E9-802A-BF27A89EA9B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8927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e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9" Type="http://schemas.openxmlformats.org/officeDocument/2006/relationships/image" Target="../media/image40.tiff"/><Relationship Id="rId21" Type="http://schemas.openxmlformats.org/officeDocument/2006/relationships/image" Target="../media/image30.emf"/><Relationship Id="rId34" Type="http://schemas.openxmlformats.org/officeDocument/2006/relationships/oleObject" Target="../embeddings/oleObject17.bin"/><Relationship Id="rId7" Type="http://schemas.openxmlformats.org/officeDocument/2006/relationships/image" Target="../media/image23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8.emf"/><Relationship Id="rId25" Type="http://schemas.openxmlformats.org/officeDocument/2006/relationships/image" Target="../media/image32.emf"/><Relationship Id="rId33" Type="http://schemas.openxmlformats.org/officeDocument/2006/relationships/image" Target="../media/image36.emf"/><Relationship Id="rId38" Type="http://schemas.openxmlformats.org/officeDocument/2006/relationships/image" Target="../media/image39.tif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5.emf"/><Relationship Id="rId24" Type="http://schemas.openxmlformats.org/officeDocument/2006/relationships/oleObject" Target="../embeddings/oleObject12.bin"/><Relationship Id="rId32" Type="http://schemas.openxmlformats.org/officeDocument/2006/relationships/oleObject" Target="../embeddings/oleObject16.bin"/><Relationship Id="rId37" Type="http://schemas.openxmlformats.org/officeDocument/2006/relationships/image" Target="../media/image38.emf"/><Relationship Id="rId5" Type="http://schemas.openxmlformats.org/officeDocument/2006/relationships/image" Target="../media/image22.emf"/><Relationship Id="rId15" Type="http://schemas.openxmlformats.org/officeDocument/2006/relationships/image" Target="../media/image27.emf"/><Relationship Id="rId23" Type="http://schemas.openxmlformats.org/officeDocument/2006/relationships/image" Target="../media/image31.emf"/><Relationship Id="rId28" Type="http://schemas.openxmlformats.org/officeDocument/2006/relationships/oleObject" Target="../embeddings/oleObject14.bin"/><Relationship Id="rId36" Type="http://schemas.openxmlformats.org/officeDocument/2006/relationships/oleObject" Target="../embeddings/oleObject18.bin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9.emf"/><Relationship Id="rId31" Type="http://schemas.openxmlformats.org/officeDocument/2006/relationships/image" Target="../media/image35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33.emf"/><Relationship Id="rId30" Type="http://schemas.openxmlformats.org/officeDocument/2006/relationships/oleObject" Target="../embeddings/oleObject15.bin"/><Relationship Id="rId35" Type="http://schemas.openxmlformats.org/officeDocument/2006/relationships/image" Target="../media/image37.emf"/><Relationship Id="rId8" Type="http://schemas.openxmlformats.org/officeDocument/2006/relationships/oleObject" Target="../embeddings/oleObject4.bin"/><Relationship Id="rId3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tmp"/><Relationship Id="rId7" Type="http://schemas.openxmlformats.org/officeDocument/2006/relationships/image" Target="../media/image48.png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tmp"/><Relationship Id="rId4" Type="http://schemas.openxmlformats.org/officeDocument/2006/relationships/image" Target="../media/image45.tmp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60.emf"/><Relationship Id="rId3" Type="http://schemas.openxmlformats.org/officeDocument/2006/relationships/image" Target="../media/image52.tiff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57.emf"/><Relationship Id="rId17" Type="http://schemas.openxmlformats.org/officeDocument/2006/relationships/oleObject" Target="../embeddings/oleObject25.bin"/><Relationship Id="rId2" Type="http://schemas.openxmlformats.org/officeDocument/2006/relationships/image" Target="../media/image51.tiff"/><Relationship Id="rId16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56.emf"/><Relationship Id="rId4" Type="http://schemas.openxmlformats.org/officeDocument/2006/relationships/image" Target="../media/image53.pn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5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63A514-7091-8F58-BAF0-9D3DDD5410C2}"/>
              </a:ext>
            </a:extLst>
          </p:cNvPr>
          <p:cNvSpPr txBox="1"/>
          <p:nvPr/>
        </p:nvSpPr>
        <p:spPr>
          <a:xfrm>
            <a:off x="5143500" y="72518"/>
            <a:ext cx="175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Suppl Figure 1</a:t>
            </a:r>
            <a:endParaRPr lang="en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9350E-FAA4-949F-3E1F-6B47C8AD0658}"/>
              </a:ext>
            </a:extLst>
          </p:cNvPr>
          <p:cNvSpPr txBox="1"/>
          <p:nvPr/>
        </p:nvSpPr>
        <p:spPr>
          <a:xfrm>
            <a:off x="459922" y="25718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PIK3CD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EFE32-9B43-6679-B087-2AE32F499F41}"/>
              </a:ext>
            </a:extLst>
          </p:cNvPr>
          <p:cNvSpPr txBox="1"/>
          <p:nvPr/>
        </p:nvSpPr>
        <p:spPr>
          <a:xfrm>
            <a:off x="509817" y="288047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BTK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aph of red and blue lines&#10;&#10;Description automatically generated">
            <a:extLst>
              <a:ext uri="{FF2B5EF4-FFF2-40B4-BE49-F238E27FC236}">
                <a16:creationId xmlns:a16="http://schemas.microsoft.com/office/drawing/2014/main" id="{485EDE35-786A-5AC0-934B-22B02E3C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3" y="3203383"/>
            <a:ext cx="4893469" cy="2283619"/>
          </a:xfrm>
          <a:prstGeom prst="rect">
            <a:avLst/>
          </a:prstGeom>
        </p:spPr>
      </p:pic>
      <p:pic>
        <p:nvPicPr>
          <p:cNvPr id="12" name="Picture 11" descr="A red and blue lines on a gray background&#10;&#10;Description automatically generated">
            <a:extLst>
              <a:ext uri="{FF2B5EF4-FFF2-40B4-BE49-F238E27FC236}">
                <a16:creationId xmlns:a16="http://schemas.microsoft.com/office/drawing/2014/main" id="{41428C5A-F48A-4072-7328-CB744587F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3" y="553442"/>
            <a:ext cx="4893466" cy="2283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A29DE1-497D-5824-3F09-8982F54A4BA2}"/>
              </a:ext>
            </a:extLst>
          </p:cNvPr>
          <p:cNvSpPr txBox="1"/>
          <p:nvPr/>
        </p:nvSpPr>
        <p:spPr>
          <a:xfrm>
            <a:off x="826570" y="588606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PIK3CD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1C96DE-BF08-6937-4EB6-12BAC3DDCC89}"/>
              </a:ext>
            </a:extLst>
          </p:cNvPr>
          <p:cNvSpPr txBox="1"/>
          <p:nvPr/>
        </p:nvSpPr>
        <p:spPr>
          <a:xfrm>
            <a:off x="4699969" y="582159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BTK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E0A59B-8122-EFC5-2A2B-73C7807EE444}"/>
              </a:ext>
            </a:extLst>
          </p:cNvPr>
          <p:cNvSpPr txBox="1"/>
          <p:nvPr/>
        </p:nvSpPr>
        <p:spPr>
          <a:xfrm>
            <a:off x="71774" y="257184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EE8C0-8C70-9903-3588-4018568CC0A6}"/>
              </a:ext>
            </a:extLst>
          </p:cNvPr>
          <p:cNvSpPr txBox="1"/>
          <p:nvPr/>
        </p:nvSpPr>
        <p:spPr>
          <a:xfrm>
            <a:off x="96863" y="2880476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00559-03D9-843B-A253-26665D93BB21}"/>
              </a:ext>
            </a:extLst>
          </p:cNvPr>
          <p:cNvSpPr txBox="1"/>
          <p:nvPr/>
        </p:nvSpPr>
        <p:spPr>
          <a:xfrm>
            <a:off x="71774" y="5838960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FF3A5-DAD9-0AB7-C172-64A7350C2910}"/>
              </a:ext>
            </a:extLst>
          </p:cNvPr>
          <p:cNvSpPr txBox="1"/>
          <p:nvPr/>
        </p:nvSpPr>
        <p:spPr>
          <a:xfrm>
            <a:off x="3447104" y="5877060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16" name="Picture 15" descr="A screen shot of a graph&#10;&#10;AI-generated content may be incorrect.">
            <a:extLst>
              <a:ext uri="{FF2B5EF4-FFF2-40B4-BE49-F238E27FC236}">
                <a16:creationId xmlns:a16="http://schemas.microsoft.com/office/drawing/2014/main" id="{C8A15B8D-52C0-83C3-3DAE-FD5AEE39C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6342658"/>
            <a:ext cx="3314700" cy="2209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 descr="A graph with many dots and lines&#10;&#10;AI-generated content may be incorrect.">
            <a:extLst>
              <a:ext uri="{FF2B5EF4-FFF2-40B4-BE49-F238E27FC236}">
                <a16:creationId xmlns:a16="http://schemas.microsoft.com/office/drawing/2014/main" id="{E20F9474-A061-64E0-75FA-AE0BAC27A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6342658"/>
            <a:ext cx="3314700" cy="2209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445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FA3F5-1927-A37A-2791-6062D8DB6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491D56-CE7A-FB13-9492-7FCA90C5ED7B}"/>
              </a:ext>
            </a:extLst>
          </p:cNvPr>
          <p:cNvSpPr txBox="1"/>
          <p:nvPr/>
        </p:nvSpPr>
        <p:spPr>
          <a:xfrm>
            <a:off x="4220975" y="61456"/>
            <a:ext cx="254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Supplemental Figure 2</a:t>
            </a:r>
            <a:endParaRPr lang="en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0002B4-B727-B740-F940-08B4FD367B45}"/>
              </a:ext>
            </a:extLst>
          </p:cNvPr>
          <p:cNvSpPr txBox="1"/>
          <p:nvPr/>
        </p:nvSpPr>
        <p:spPr>
          <a:xfrm>
            <a:off x="121700" y="2787744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754BEC-9A1B-5C1A-32C5-01C9B3A5D9F5}"/>
              </a:ext>
            </a:extLst>
          </p:cNvPr>
          <p:cNvSpPr txBox="1"/>
          <p:nvPr/>
        </p:nvSpPr>
        <p:spPr>
          <a:xfrm>
            <a:off x="2361729" y="2787744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597034-0008-F841-2087-62022894DEAC}"/>
              </a:ext>
            </a:extLst>
          </p:cNvPr>
          <p:cNvSpPr txBox="1"/>
          <p:nvPr/>
        </p:nvSpPr>
        <p:spPr>
          <a:xfrm>
            <a:off x="4344361" y="2787744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4F0E3F-2D69-B3BA-AB89-B8CAB528EF01}"/>
              </a:ext>
            </a:extLst>
          </p:cNvPr>
          <p:cNvSpPr txBox="1"/>
          <p:nvPr/>
        </p:nvSpPr>
        <p:spPr>
          <a:xfrm>
            <a:off x="328177" y="2880077"/>
            <a:ext cx="1955985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Abdominal pain frequency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6F6878-E10F-5302-1EF9-B1F6FCA3F4D1}"/>
              </a:ext>
            </a:extLst>
          </p:cNvPr>
          <p:cNvSpPr txBox="1"/>
          <p:nvPr/>
        </p:nvSpPr>
        <p:spPr>
          <a:xfrm>
            <a:off x="2844384" y="2880077"/>
            <a:ext cx="1207382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Pain frequency</a:t>
            </a:r>
          </a:p>
        </p:txBody>
      </p:sp>
      <p:pic>
        <p:nvPicPr>
          <p:cNvPr id="19" name="Picture 18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0C1B7ED9-A260-CB8B-2095-43DE7C638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3"/>
          <a:stretch>
            <a:fillRect/>
          </a:stretch>
        </p:blipFill>
        <p:spPr>
          <a:xfrm>
            <a:off x="328177" y="3202601"/>
            <a:ext cx="1770917" cy="1502075"/>
          </a:xfrm>
          <a:prstGeom prst="rect">
            <a:avLst/>
          </a:prstGeom>
        </p:spPr>
      </p:pic>
      <p:pic>
        <p:nvPicPr>
          <p:cNvPr id="27" name="Picture 26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2F4DB74-2ED5-73C1-852D-7F2E2BEB0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02" y="3202601"/>
            <a:ext cx="2323736" cy="1501836"/>
          </a:xfrm>
          <a:prstGeom prst="rect">
            <a:avLst/>
          </a:prstGeom>
        </p:spPr>
      </p:pic>
      <p:pic>
        <p:nvPicPr>
          <p:cNvPr id="56" name="Picture 55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F42049F0-DEB1-F541-062E-254CF2B2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91" y="3157077"/>
            <a:ext cx="2123773" cy="154736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127F61E-B324-84E7-A5B1-D915556A66F3}"/>
              </a:ext>
            </a:extLst>
          </p:cNvPr>
          <p:cNvSpPr txBox="1"/>
          <p:nvPr/>
        </p:nvSpPr>
        <p:spPr>
          <a:xfrm>
            <a:off x="4716051" y="2880077"/>
            <a:ext cx="2109873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Abdominal Pain interference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8740A8-DBD3-236E-E47C-E565F3A859FD}"/>
              </a:ext>
            </a:extLst>
          </p:cNvPr>
          <p:cNvSpPr txBox="1"/>
          <p:nvPr/>
        </p:nvSpPr>
        <p:spPr>
          <a:xfrm>
            <a:off x="121700" y="344259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CA9E77-93B5-BB19-AE73-15B14F592846}"/>
              </a:ext>
            </a:extLst>
          </p:cNvPr>
          <p:cNvSpPr txBox="1"/>
          <p:nvPr/>
        </p:nvSpPr>
        <p:spPr>
          <a:xfrm>
            <a:off x="3362631" y="344259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61" name="Picture 60" descr="A barcode diagram with a person in the middle&#10;&#10;AI-generated content may be incorrect.">
            <a:extLst>
              <a:ext uri="{FF2B5EF4-FFF2-40B4-BE49-F238E27FC236}">
                <a16:creationId xmlns:a16="http://schemas.microsoft.com/office/drawing/2014/main" id="{0DBB9295-4F19-5108-6502-B3BF77B79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943"/>
            <a:ext cx="3476330" cy="1854042"/>
          </a:xfrm>
          <a:prstGeom prst="rect">
            <a:avLst/>
          </a:prstGeom>
        </p:spPr>
      </p:pic>
      <p:pic>
        <p:nvPicPr>
          <p:cNvPr id="62" name="Picture 61" descr="A barcode with a bar code&#10;&#10;AI-generated content may be incorrect.">
            <a:extLst>
              <a:ext uri="{FF2B5EF4-FFF2-40B4-BE49-F238E27FC236}">
                <a16:creationId xmlns:a16="http://schemas.microsoft.com/office/drawing/2014/main" id="{21C2FFB0-9B8C-8D52-4699-BC5661ACA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74185"/>
            <a:ext cx="3429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4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6431E-10CD-EF01-7F8F-7C176B196666}"/>
              </a:ext>
            </a:extLst>
          </p:cNvPr>
          <p:cNvSpPr txBox="1"/>
          <p:nvPr/>
        </p:nvSpPr>
        <p:spPr>
          <a:xfrm>
            <a:off x="4699548" y="123706"/>
            <a:ext cx="203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Suppl Figure 3</a:t>
            </a:r>
            <a:endParaRPr lang="en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528297-3B69-6725-4EC1-B4D7D62D4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2969"/>
          <a:stretch>
            <a:fillRect/>
          </a:stretch>
        </p:blipFill>
        <p:spPr bwMode="auto">
          <a:xfrm>
            <a:off x="558554" y="967932"/>
            <a:ext cx="5740891" cy="497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38EEB7-29F3-2815-017A-D4A47BFBB350}"/>
              </a:ext>
            </a:extLst>
          </p:cNvPr>
          <p:cNvSpPr txBox="1"/>
          <p:nvPr/>
        </p:nvSpPr>
        <p:spPr>
          <a:xfrm>
            <a:off x="167379" y="888817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943F4-C270-D612-BF24-1BBB2D56D674}"/>
              </a:ext>
            </a:extLst>
          </p:cNvPr>
          <p:cNvSpPr txBox="1"/>
          <p:nvPr/>
        </p:nvSpPr>
        <p:spPr>
          <a:xfrm>
            <a:off x="3428999" y="888817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1C51B-F8FE-4B74-BD36-D036E6480274}"/>
              </a:ext>
            </a:extLst>
          </p:cNvPr>
          <p:cNvSpPr txBox="1"/>
          <p:nvPr/>
        </p:nvSpPr>
        <p:spPr>
          <a:xfrm>
            <a:off x="167379" y="3456291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29585-8441-D2CB-CD74-D1527006D763}"/>
              </a:ext>
            </a:extLst>
          </p:cNvPr>
          <p:cNvSpPr txBox="1"/>
          <p:nvPr/>
        </p:nvSpPr>
        <p:spPr>
          <a:xfrm>
            <a:off x="3428999" y="3456291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17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FA2A8-B480-81AE-9A22-BA9D737F3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65B051-DAB8-3415-7FE8-CC2F182907ED}"/>
              </a:ext>
            </a:extLst>
          </p:cNvPr>
          <p:cNvSpPr txBox="1"/>
          <p:nvPr/>
        </p:nvSpPr>
        <p:spPr>
          <a:xfrm>
            <a:off x="5005665" y="111470"/>
            <a:ext cx="172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Suppl Figure 4</a:t>
            </a:r>
            <a:endParaRPr lang="en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F4ECA3-A5E8-8E1C-E29E-853358AFBCC9}"/>
              </a:ext>
            </a:extLst>
          </p:cNvPr>
          <p:cNvGrpSpPr/>
          <p:nvPr/>
        </p:nvGrpSpPr>
        <p:grpSpPr>
          <a:xfrm>
            <a:off x="142917" y="6639135"/>
            <a:ext cx="6587067" cy="2269498"/>
            <a:chOff x="585924" y="1527490"/>
            <a:chExt cx="17835290" cy="670217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FEF6D3-4BD8-51FA-8413-4B98A7B3B2C7}"/>
                </a:ext>
              </a:extLst>
            </p:cNvPr>
            <p:cNvGrpSpPr/>
            <p:nvPr/>
          </p:nvGrpSpPr>
          <p:grpSpPr>
            <a:xfrm>
              <a:off x="1477782" y="7457089"/>
              <a:ext cx="16565914" cy="772575"/>
              <a:chOff x="1430485" y="7866993"/>
              <a:chExt cx="16565914" cy="77257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298CD8-BB2D-97F6-151E-594687438DDF}"/>
                  </a:ext>
                </a:extLst>
              </p:cNvPr>
              <p:cNvSpPr txBox="1"/>
              <p:nvPr/>
            </p:nvSpPr>
            <p:spPr>
              <a:xfrm>
                <a:off x="1430485" y="7866993"/>
                <a:ext cx="2071204" cy="772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Baseline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472111-7137-FF57-6EBB-D6053F5F5E7B}"/>
                  </a:ext>
                </a:extLst>
              </p:cNvPr>
              <p:cNvSpPr txBox="1"/>
              <p:nvPr/>
            </p:nvSpPr>
            <p:spPr>
              <a:xfrm>
                <a:off x="5130124" y="7866993"/>
                <a:ext cx="1962696" cy="7725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8 weeks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DD23F4-E963-2334-10A6-F31159C5C8F7}"/>
                  </a:ext>
                </a:extLst>
              </p:cNvPr>
              <p:cNvSpPr txBox="1"/>
              <p:nvPr/>
            </p:nvSpPr>
            <p:spPr>
              <a:xfrm>
                <a:off x="8791292" y="7866993"/>
                <a:ext cx="2175372" cy="772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16 weeks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2F3165-26F4-7DE6-18FB-56550575CDFE}"/>
                  </a:ext>
                </a:extLst>
              </p:cNvPr>
              <p:cNvSpPr txBox="1"/>
              <p:nvPr/>
            </p:nvSpPr>
            <p:spPr>
              <a:xfrm>
                <a:off x="12452466" y="7866993"/>
                <a:ext cx="2175372" cy="772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24 weeks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980ABB-AFAF-29F3-010C-BCAD704A3254}"/>
                  </a:ext>
                </a:extLst>
              </p:cNvPr>
              <p:cNvSpPr txBox="1"/>
              <p:nvPr/>
            </p:nvSpPr>
            <p:spPr>
              <a:xfrm>
                <a:off x="15821027" y="7866993"/>
                <a:ext cx="2175372" cy="772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32 weeks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AFD6D6-3DB6-6615-4A4B-48C1D4C5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924" y="1527490"/>
              <a:ext cx="17835290" cy="578771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24CB93-A7C8-DAA7-D270-790A4952914D}"/>
              </a:ext>
            </a:extLst>
          </p:cNvPr>
          <p:cNvSpPr txBox="1"/>
          <p:nvPr/>
        </p:nvSpPr>
        <p:spPr>
          <a:xfrm>
            <a:off x="534830" y="111470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65607-E827-4564-DE3B-F97E2A148651}"/>
              </a:ext>
            </a:extLst>
          </p:cNvPr>
          <p:cNvSpPr txBox="1"/>
          <p:nvPr/>
        </p:nvSpPr>
        <p:spPr>
          <a:xfrm>
            <a:off x="551215" y="1815750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1723D-A59F-4974-1DCB-E0D123F95BD9}"/>
              </a:ext>
            </a:extLst>
          </p:cNvPr>
          <p:cNvSpPr txBox="1"/>
          <p:nvPr/>
        </p:nvSpPr>
        <p:spPr>
          <a:xfrm>
            <a:off x="550812" y="3743589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2241D-5034-716D-7AC6-658C1D8A3993}"/>
              </a:ext>
            </a:extLst>
          </p:cNvPr>
          <p:cNvSpPr txBox="1"/>
          <p:nvPr/>
        </p:nvSpPr>
        <p:spPr>
          <a:xfrm>
            <a:off x="532214" y="6177924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00CF8A-B009-F7CF-D08E-267A76BB3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79" y="2000416"/>
            <a:ext cx="3907155" cy="18580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A4FC2C7-DD82-8DA8-0095-EF7595B72868}"/>
              </a:ext>
            </a:extLst>
          </p:cNvPr>
          <p:cNvGrpSpPr/>
          <p:nvPr/>
        </p:nvGrpSpPr>
        <p:grpSpPr>
          <a:xfrm>
            <a:off x="805680" y="192572"/>
            <a:ext cx="4265041" cy="2040034"/>
            <a:chOff x="805680" y="192572"/>
            <a:chExt cx="4265041" cy="20400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5CD951-971C-DF23-3B82-4CA4C0E08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4786"/>
            <a:stretch>
              <a:fillRect/>
            </a:stretch>
          </p:blipFill>
          <p:spPr>
            <a:xfrm>
              <a:off x="805680" y="192572"/>
              <a:ext cx="4265041" cy="2040034"/>
            </a:xfrm>
            <a:prstGeom prst="rect">
              <a:avLst/>
            </a:prstGeom>
          </p:spPr>
        </p:pic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02219203-6EEC-0C64-035C-D16A4D86F639}"/>
                </a:ext>
              </a:extLst>
            </p:cNvPr>
            <p:cNvSpPr/>
            <p:nvPr/>
          </p:nvSpPr>
          <p:spPr>
            <a:xfrm>
              <a:off x="4355742" y="405383"/>
              <a:ext cx="187286" cy="122808"/>
            </a:xfrm>
            <a:prstGeom prst="rightArrow">
              <a:avLst/>
            </a:prstGeom>
            <a:ln w="127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A645FC3-7D95-5B66-67C7-E64D6E246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61" y="3963299"/>
            <a:ext cx="4265041" cy="210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20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832AF-F457-8167-BACF-B1837CF85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ACD941-4B49-0418-DEA7-A435E9B2C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13" r="20345"/>
          <a:stretch>
            <a:fillRect/>
          </a:stretch>
        </p:blipFill>
        <p:spPr>
          <a:xfrm>
            <a:off x="4668679" y="646282"/>
            <a:ext cx="2163921" cy="17474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A2B01E-D85B-8D0D-14C5-490F6FA7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0" y="2757726"/>
            <a:ext cx="2559656" cy="1826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4B977-4D5C-986B-10B4-6EC40FE7AF12}"/>
              </a:ext>
            </a:extLst>
          </p:cNvPr>
          <p:cNvSpPr txBox="1"/>
          <p:nvPr/>
        </p:nvSpPr>
        <p:spPr>
          <a:xfrm>
            <a:off x="4985174" y="92380"/>
            <a:ext cx="172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Suppl Figure 5</a:t>
            </a:r>
            <a:endParaRPr lang="en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graph of a number&#10;&#10;Description automatically generated with medium confidence">
            <a:extLst>
              <a:ext uri="{FF2B5EF4-FFF2-40B4-BE49-F238E27FC236}">
                <a16:creationId xmlns:a16="http://schemas.microsoft.com/office/drawing/2014/main" id="{7B68301C-B1E3-0546-6C0F-AD4C8E4A6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4" y="909531"/>
            <a:ext cx="2540000" cy="1391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6D525-71E8-D40D-CB72-6A2549AD7E0E}"/>
              </a:ext>
            </a:extLst>
          </p:cNvPr>
          <p:cNvSpPr txBox="1"/>
          <p:nvPr/>
        </p:nvSpPr>
        <p:spPr>
          <a:xfrm>
            <a:off x="135140" y="2757726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4C365-F911-BA2F-8ED3-1B6655E55B78}"/>
              </a:ext>
            </a:extLst>
          </p:cNvPr>
          <p:cNvSpPr txBox="1"/>
          <p:nvPr/>
        </p:nvSpPr>
        <p:spPr>
          <a:xfrm>
            <a:off x="135140" y="545555"/>
            <a:ext cx="25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0F04F-81AC-A4A8-7D2B-81813E037263}"/>
              </a:ext>
            </a:extLst>
          </p:cNvPr>
          <p:cNvSpPr txBox="1"/>
          <p:nvPr/>
        </p:nvSpPr>
        <p:spPr>
          <a:xfrm>
            <a:off x="2778415" y="543838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E1EC78DA-5640-7DA6-9DAF-1F45778D1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016" y="920574"/>
            <a:ext cx="2496887" cy="1392550"/>
          </a:xfrm>
          <a:prstGeom prst="rect">
            <a:avLst/>
          </a:prstGeom>
        </p:spPr>
      </p:pic>
      <p:pic>
        <p:nvPicPr>
          <p:cNvPr id="17" name="Picture 1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7D04F4C-CE5B-9DCF-99C3-D0830AA04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22" y="2942392"/>
            <a:ext cx="3738360" cy="1380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BE0AD8-55DD-7954-E900-C860F31E598D}"/>
              </a:ext>
            </a:extLst>
          </p:cNvPr>
          <p:cNvSpPr txBox="1"/>
          <p:nvPr/>
        </p:nvSpPr>
        <p:spPr>
          <a:xfrm>
            <a:off x="2990921" y="2757726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46270-C3CB-3D4B-B7CF-1B42A2696CA5}"/>
              </a:ext>
            </a:extLst>
          </p:cNvPr>
          <p:cNvSpPr txBox="1"/>
          <p:nvPr/>
        </p:nvSpPr>
        <p:spPr>
          <a:xfrm>
            <a:off x="4993547" y="551338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0EB12-27E7-AC8D-42A1-8A7611975D34}"/>
              </a:ext>
            </a:extLst>
          </p:cNvPr>
          <p:cNvSpPr txBox="1"/>
          <p:nvPr/>
        </p:nvSpPr>
        <p:spPr>
          <a:xfrm>
            <a:off x="169806" y="4774719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71BD8-CB9E-B770-B464-64316769C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79" y="4774719"/>
            <a:ext cx="5833241" cy="39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98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49912B2-7B7D-2BB0-2891-5505C3E52E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973919"/>
              </p:ext>
            </p:extLst>
          </p:nvPr>
        </p:nvGraphicFramePr>
        <p:xfrm>
          <a:off x="608013" y="438474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2937987" imgH="2449401" progId="Prism10.Document">
                  <p:embed/>
                </p:oleObj>
              </mc:Choice>
              <mc:Fallback>
                <p:oleObj name="Prism 10" r:id="rId2" imgW="2937987" imgH="2449401" progId="Prism10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49912B2-7B7D-2BB0-2891-5505C3E52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8013" y="438474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0D8BFCF-456E-F5A6-6E5C-4905D0198E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959988"/>
              </p:ext>
            </p:extLst>
          </p:nvPr>
        </p:nvGraphicFramePr>
        <p:xfrm>
          <a:off x="1700808" y="438474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4" imgW="2937987" imgH="2449401" progId="Prism10.Document">
                  <p:embed/>
                </p:oleObj>
              </mc:Choice>
              <mc:Fallback>
                <p:oleObj name="Prism 10" r:id="rId4" imgW="2937987" imgH="2449401" progId="Prism10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0D8BFCF-456E-F5A6-6E5C-4905D0198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00808" y="438474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83D9099-E847-D527-30D1-4223DBD28C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53830"/>
              </p:ext>
            </p:extLst>
          </p:nvPr>
        </p:nvGraphicFramePr>
        <p:xfrm>
          <a:off x="2793603" y="438474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6" imgW="2937987" imgH="2449401" progId="Prism10.Document">
                  <p:embed/>
                </p:oleObj>
              </mc:Choice>
              <mc:Fallback>
                <p:oleObj name="Prism 10" r:id="rId6" imgW="2937987" imgH="2449401" progId="Prism10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83D9099-E847-D527-30D1-4223DBD28C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93603" y="438474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AF60FFA-F1F2-30E6-41C3-A6E0B8E215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074211"/>
              </p:ext>
            </p:extLst>
          </p:nvPr>
        </p:nvGraphicFramePr>
        <p:xfrm>
          <a:off x="3886398" y="438474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8" imgW="2937987" imgH="2449401" progId="Prism10.Document">
                  <p:embed/>
                </p:oleObj>
              </mc:Choice>
              <mc:Fallback>
                <p:oleObj name="Prism 10" r:id="rId8" imgW="2937987" imgH="2449401" progId="Prism10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AF60FFA-F1F2-30E6-41C3-A6E0B8E215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86398" y="438474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5316222-4FAD-F8DA-4C5E-47F4A90FCA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962385"/>
              </p:ext>
            </p:extLst>
          </p:nvPr>
        </p:nvGraphicFramePr>
        <p:xfrm>
          <a:off x="4979193" y="438474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0" imgW="2937987" imgH="2449401" progId="Prism10.Document">
                  <p:embed/>
                </p:oleObj>
              </mc:Choice>
              <mc:Fallback>
                <p:oleObj name="Prism 10" r:id="rId10" imgW="2937987" imgH="2449401" progId="Prism10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5316222-4FAD-F8DA-4C5E-47F4A90FCA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79193" y="438474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2D9C591-A090-C36D-C7D9-52062B1103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987580"/>
              </p:ext>
            </p:extLst>
          </p:nvPr>
        </p:nvGraphicFramePr>
        <p:xfrm>
          <a:off x="608013" y="1688633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2" imgW="2937987" imgH="2449401" progId="Prism10.Document">
                  <p:embed/>
                </p:oleObj>
              </mc:Choice>
              <mc:Fallback>
                <p:oleObj name="Prism 10" r:id="rId12" imgW="2937987" imgH="2449401" progId="Prism10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2D9C591-A090-C36D-C7D9-52062B110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8013" y="1688633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87A58BC-CA95-FC76-0703-20B9437E7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463077"/>
              </p:ext>
            </p:extLst>
          </p:nvPr>
        </p:nvGraphicFramePr>
        <p:xfrm>
          <a:off x="1700808" y="1688633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4" imgW="2937987" imgH="2449401" progId="Prism10.Document">
                  <p:embed/>
                </p:oleObj>
              </mc:Choice>
              <mc:Fallback>
                <p:oleObj name="Prism 10" r:id="rId14" imgW="2937987" imgH="2449401" progId="Prism10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87A58BC-CA95-FC76-0703-20B9437E70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00808" y="1688633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C872879-E2CB-5FF8-0AD8-5062C8894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61154"/>
              </p:ext>
            </p:extLst>
          </p:nvPr>
        </p:nvGraphicFramePr>
        <p:xfrm>
          <a:off x="2793603" y="1688633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6" imgW="2937987" imgH="2449401" progId="Prism10.Document">
                  <p:embed/>
                </p:oleObj>
              </mc:Choice>
              <mc:Fallback>
                <p:oleObj name="Prism 10" r:id="rId16" imgW="2937987" imgH="2449401" progId="Prism10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C872879-E2CB-5FF8-0AD8-5062C88948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793603" y="1688633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BFC8B7A-E140-4970-B3EA-7F1B0BA242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676645"/>
              </p:ext>
            </p:extLst>
          </p:nvPr>
        </p:nvGraphicFramePr>
        <p:xfrm>
          <a:off x="3886398" y="1688633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8" imgW="2937987" imgH="2449401" progId="Prism10.Document">
                  <p:embed/>
                </p:oleObj>
              </mc:Choice>
              <mc:Fallback>
                <p:oleObj name="Prism 10" r:id="rId18" imgW="2937987" imgH="2449401" progId="Prism10.Document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BFC8B7A-E140-4970-B3EA-7F1B0BA242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86398" y="1688633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1B276ED-6909-79B4-A4ED-CC324CAC7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441632"/>
              </p:ext>
            </p:extLst>
          </p:nvPr>
        </p:nvGraphicFramePr>
        <p:xfrm>
          <a:off x="4979193" y="1688633"/>
          <a:ext cx="1322094" cy="110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0" imgW="2937987" imgH="2449401" progId="Prism10.Document">
                  <p:embed/>
                </p:oleObj>
              </mc:Choice>
              <mc:Fallback>
                <p:oleObj name="Prism 10" r:id="rId20" imgW="2937987" imgH="2449401" progId="Prism10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1B276ED-6909-79B4-A4ED-CC324CAC7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979193" y="1688633"/>
                        <a:ext cx="1322094" cy="110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FA72734-394E-8465-3813-C516F8895B55}"/>
              </a:ext>
            </a:extLst>
          </p:cNvPr>
          <p:cNvSpPr txBox="1"/>
          <p:nvPr/>
        </p:nvSpPr>
        <p:spPr>
          <a:xfrm>
            <a:off x="443105" y="127964"/>
            <a:ext cx="48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47098B-F7C8-FEDE-C6F8-20E12C51BE49}"/>
              </a:ext>
            </a:extLst>
          </p:cNvPr>
          <p:cNvSpPr txBox="1"/>
          <p:nvPr/>
        </p:nvSpPr>
        <p:spPr>
          <a:xfrm>
            <a:off x="81461" y="79945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3DB60C-30F0-2D18-8873-5BC1CD0278A1}"/>
              </a:ext>
            </a:extLst>
          </p:cNvPr>
          <p:cNvSpPr txBox="1"/>
          <p:nvPr/>
        </p:nvSpPr>
        <p:spPr>
          <a:xfrm>
            <a:off x="419000" y="2732586"/>
            <a:ext cx="46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05F0A-D8E6-992C-E62F-7465944B0BCC}"/>
              </a:ext>
            </a:extLst>
          </p:cNvPr>
          <p:cNvSpPr txBox="1"/>
          <p:nvPr/>
        </p:nvSpPr>
        <p:spPr>
          <a:xfrm>
            <a:off x="79953" y="2692987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C6280-207E-7041-42EE-F6A078FBA457}"/>
              </a:ext>
            </a:extLst>
          </p:cNvPr>
          <p:cNvSpPr txBox="1"/>
          <p:nvPr/>
        </p:nvSpPr>
        <p:spPr>
          <a:xfrm>
            <a:off x="1207361" y="324793"/>
            <a:ext cx="37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ACBE7E-B3E0-289B-16B9-649F2332113A}"/>
              </a:ext>
            </a:extLst>
          </p:cNvPr>
          <p:cNvSpPr txBox="1"/>
          <p:nvPr/>
        </p:nvSpPr>
        <p:spPr>
          <a:xfrm>
            <a:off x="2306054" y="324793"/>
            <a:ext cx="37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4EBAFB-3156-D0D5-7780-C6C42A6E9921}"/>
              </a:ext>
            </a:extLst>
          </p:cNvPr>
          <p:cNvSpPr txBox="1"/>
          <p:nvPr/>
        </p:nvSpPr>
        <p:spPr>
          <a:xfrm>
            <a:off x="3349847" y="324793"/>
            <a:ext cx="37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55F5E-6C22-57CB-5117-5DCC1F6905F3}"/>
              </a:ext>
            </a:extLst>
          </p:cNvPr>
          <p:cNvSpPr txBox="1"/>
          <p:nvPr/>
        </p:nvSpPr>
        <p:spPr>
          <a:xfrm>
            <a:off x="4437445" y="324793"/>
            <a:ext cx="37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BAE5EC-786C-C042-B25A-84D9C0E5E478}"/>
              </a:ext>
            </a:extLst>
          </p:cNvPr>
          <p:cNvSpPr txBox="1"/>
          <p:nvPr/>
        </p:nvSpPr>
        <p:spPr>
          <a:xfrm>
            <a:off x="5481845" y="324793"/>
            <a:ext cx="37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E4E2E1-0673-51D5-2478-3EB859441CA3}"/>
              </a:ext>
            </a:extLst>
          </p:cNvPr>
          <p:cNvSpPr txBox="1"/>
          <p:nvPr/>
        </p:nvSpPr>
        <p:spPr>
          <a:xfrm>
            <a:off x="1213475" y="1560043"/>
            <a:ext cx="37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823C98-397C-4F51-2675-043D0E50A661}"/>
              </a:ext>
            </a:extLst>
          </p:cNvPr>
          <p:cNvSpPr txBox="1"/>
          <p:nvPr/>
        </p:nvSpPr>
        <p:spPr>
          <a:xfrm>
            <a:off x="2282437" y="1560043"/>
            <a:ext cx="37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C09DFE-90AA-5CC5-B376-68FBD0F958B7}"/>
              </a:ext>
            </a:extLst>
          </p:cNvPr>
          <p:cNvSpPr txBox="1"/>
          <p:nvPr/>
        </p:nvSpPr>
        <p:spPr>
          <a:xfrm>
            <a:off x="3375232" y="1557828"/>
            <a:ext cx="353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2C92BD-E52B-2C31-87FF-D9F9A03155C7}"/>
              </a:ext>
            </a:extLst>
          </p:cNvPr>
          <p:cNvSpPr txBox="1"/>
          <p:nvPr/>
        </p:nvSpPr>
        <p:spPr>
          <a:xfrm>
            <a:off x="4437270" y="1557828"/>
            <a:ext cx="37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5DDA2A-7025-8767-18E5-3173F281861B}"/>
              </a:ext>
            </a:extLst>
          </p:cNvPr>
          <p:cNvSpPr txBox="1"/>
          <p:nvPr/>
        </p:nvSpPr>
        <p:spPr>
          <a:xfrm>
            <a:off x="5481845" y="1557828"/>
            <a:ext cx="378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9AF3BC14-4626-C8BA-0C7A-6A71DEEC23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450447"/>
              </p:ext>
            </p:extLst>
          </p:nvPr>
        </p:nvGraphicFramePr>
        <p:xfrm>
          <a:off x="608306" y="3078416"/>
          <a:ext cx="1322387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2" imgW="2937987" imgH="2449401" progId="Prism10.Document">
                  <p:embed/>
                </p:oleObj>
              </mc:Choice>
              <mc:Fallback>
                <p:oleObj name="Prism 10" r:id="rId22" imgW="2937987" imgH="2449401" progId="Prism10.Document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9AF3BC14-4626-C8BA-0C7A-6A71DEEC23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08306" y="3078416"/>
                        <a:ext cx="1322387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AB6F209A-38D1-8276-B34E-5A4CB998B2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502618"/>
              </p:ext>
            </p:extLst>
          </p:nvPr>
        </p:nvGraphicFramePr>
        <p:xfrm>
          <a:off x="1702061" y="3078416"/>
          <a:ext cx="13208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4" imgW="2937987" imgH="2449401" progId="Prism10.Document">
                  <p:embed/>
                </p:oleObj>
              </mc:Choice>
              <mc:Fallback>
                <p:oleObj name="Prism 10" r:id="rId24" imgW="2937987" imgH="2449401" progId="Prism10.Document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AB6F209A-38D1-8276-B34E-5A4CB998B2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702061" y="3078416"/>
                        <a:ext cx="1320800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1276802C-1070-4805-519C-EB7FCB8F53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975202"/>
              </p:ext>
            </p:extLst>
          </p:nvPr>
        </p:nvGraphicFramePr>
        <p:xfrm>
          <a:off x="2794229" y="3078416"/>
          <a:ext cx="13208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6" imgW="2937987" imgH="2449401" progId="Prism10.Document">
                  <p:embed/>
                </p:oleObj>
              </mc:Choice>
              <mc:Fallback>
                <p:oleObj name="Prism 10" r:id="rId26" imgW="2937987" imgH="2449401" progId="Prism10.Document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1276802C-1070-4805-519C-EB7FCB8F5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794229" y="3078416"/>
                        <a:ext cx="1320800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B04047E7-F83E-5FFF-6759-36B10D46E5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582038"/>
              </p:ext>
            </p:extLst>
          </p:nvPr>
        </p:nvGraphicFramePr>
        <p:xfrm>
          <a:off x="3886398" y="3076829"/>
          <a:ext cx="1322387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8" imgW="2937987" imgH="2449401" progId="Prism10.Document">
                  <p:embed/>
                </p:oleObj>
              </mc:Choice>
              <mc:Fallback>
                <p:oleObj name="Prism 10" r:id="rId28" imgW="2937987" imgH="2449401" progId="Prism10.Document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B04047E7-F83E-5FFF-6759-36B10D46E5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886398" y="3076829"/>
                        <a:ext cx="1322387" cy="1103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CD583DD9-B4F0-E346-7FAC-F946770A9F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103305"/>
              </p:ext>
            </p:extLst>
          </p:nvPr>
        </p:nvGraphicFramePr>
        <p:xfrm>
          <a:off x="593224" y="4458711"/>
          <a:ext cx="1322388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0" imgW="2937987" imgH="2449401" progId="Prism10.Document">
                  <p:embed/>
                </p:oleObj>
              </mc:Choice>
              <mc:Fallback>
                <p:oleObj name="Prism 10" r:id="rId30" imgW="2937987" imgH="2449401" progId="Prism10.Document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CD583DD9-B4F0-E346-7FAC-F946770A9F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93224" y="4458711"/>
                        <a:ext cx="1322388" cy="1103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B12192AB-EBBA-F375-1AA9-1647E5957C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105403"/>
              </p:ext>
            </p:extLst>
          </p:nvPr>
        </p:nvGraphicFramePr>
        <p:xfrm>
          <a:off x="1691046" y="4458712"/>
          <a:ext cx="1322388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2" imgW="2937987" imgH="2449401" progId="Prism10.Document">
                  <p:embed/>
                </p:oleObj>
              </mc:Choice>
              <mc:Fallback>
                <p:oleObj name="Prism 10" r:id="rId32" imgW="2937987" imgH="2449401" progId="Prism10.Document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B12192AB-EBBA-F375-1AA9-1647E5957C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691046" y="4458712"/>
                        <a:ext cx="1322388" cy="1103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1AD2A282-20D4-A5D4-9BD1-56AFC8865F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151726"/>
              </p:ext>
            </p:extLst>
          </p:nvPr>
        </p:nvGraphicFramePr>
        <p:xfrm>
          <a:off x="2788868" y="4460299"/>
          <a:ext cx="1322388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4" imgW="2937987" imgH="2449401" progId="Prism10.Document">
                  <p:embed/>
                </p:oleObj>
              </mc:Choice>
              <mc:Fallback>
                <p:oleObj name="Prism 10" r:id="rId34" imgW="2937987" imgH="2449401" progId="Prism10.Document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1AD2A282-20D4-A5D4-9BD1-56AFC8865F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2788868" y="4460299"/>
                        <a:ext cx="1322388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1D4D433B-7031-B4B7-217B-84ECF80EA8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313084"/>
              </p:ext>
            </p:extLst>
          </p:nvPr>
        </p:nvGraphicFramePr>
        <p:xfrm>
          <a:off x="3886691" y="4460299"/>
          <a:ext cx="1322387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6" imgW="2937987" imgH="2449401" progId="Prism10.Document">
                  <p:embed/>
                </p:oleObj>
              </mc:Choice>
              <mc:Fallback>
                <p:oleObj name="Prism 10" r:id="rId36" imgW="2937987" imgH="2449401" progId="Prism10.Document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1D4D433B-7031-B4B7-217B-84ECF80EA8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3886691" y="4460299"/>
                        <a:ext cx="1322387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7D5945F8-B4CF-0548-19CB-DA0724496855}"/>
              </a:ext>
            </a:extLst>
          </p:cNvPr>
          <p:cNvSpPr txBox="1"/>
          <p:nvPr/>
        </p:nvSpPr>
        <p:spPr>
          <a:xfrm>
            <a:off x="1152835" y="2970335"/>
            <a:ext cx="349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D6B792-D4EF-BEDB-6F1C-A2D80334670D}"/>
              </a:ext>
            </a:extLst>
          </p:cNvPr>
          <p:cNvSpPr txBox="1"/>
          <p:nvPr/>
        </p:nvSpPr>
        <p:spPr>
          <a:xfrm>
            <a:off x="2244610" y="2970335"/>
            <a:ext cx="349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30C86D-EB01-DE21-3C5F-51B29DD791E9}"/>
              </a:ext>
            </a:extLst>
          </p:cNvPr>
          <p:cNvSpPr txBox="1"/>
          <p:nvPr/>
        </p:nvSpPr>
        <p:spPr>
          <a:xfrm>
            <a:off x="3287212" y="2970335"/>
            <a:ext cx="349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BCE0BF-19BB-12F3-84F8-EE604F03EAA8}"/>
              </a:ext>
            </a:extLst>
          </p:cNvPr>
          <p:cNvSpPr txBox="1"/>
          <p:nvPr/>
        </p:nvSpPr>
        <p:spPr>
          <a:xfrm>
            <a:off x="4381000" y="2970335"/>
            <a:ext cx="349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D0FEFD-103E-2526-D5D5-402DA9E22034}"/>
              </a:ext>
            </a:extLst>
          </p:cNvPr>
          <p:cNvSpPr txBox="1"/>
          <p:nvPr/>
        </p:nvSpPr>
        <p:spPr>
          <a:xfrm>
            <a:off x="1152835" y="4346677"/>
            <a:ext cx="369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84DABD-FBF8-7C6C-CD8E-AC10DBE52D3D}"/>
              </a:ext>
            </a:extLst>
          </p:cNvPr>
          <p:cNvSpPr txBox="1"/>
          <p:nvPr/>
        </p:nvSpPr>
        <p:spPr>
          <a:xfrm>
            <a:off x="2224783" y="4346677"/>
            <a:ext cx="369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52935F-2663-B966-265D-47475F882302}"/>
              </a:ext>
            </a:extLst>
          </p:cNvPr>
          <p:cNvSpPr txBox="1"/>
          <p:nvPr/>
        </p:nvSpPr>
        <p:spPr>
          <a:xfrm>
            <a:off x="3287212" y="4346677"/>
            <a:ext cx="369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29FF07-BD38-EFF3-ECC5-7D136D1CD2B2}"/>
              </a:ext>
            </a:extLst>
          </p:cNvPr>
          <p:cNvSpPr txBox="1"/>
          <p:nvPr/>
        </p:nvSpPr>
        <p:spPr>
          <a:xfrm>
            <a:off x="4381000" y="4346677"/>
            <a:ext cx="369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10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C6306C-9839-41D2-68FF-77FC28B9B9EA}"/>
              </a:ext>
            </a:extLst>
          </p:cNvPr>
          <p:cNvSpPr txBox="1"/>
          <p:nvPr/>
        </p:nvSpPr>
        <p:spPr>
          <a:xfrm>
            <a:off x="5316583" y="0"/>
            <a:ext cx="1609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 figure 6</a:t>
            </a:r>
            <a:endParaRPr lang="en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2B7805-7773-B46B-C5C7-73AEF5211D68}"/>
              </a:ext>
            </a:extLst>
          </p:cNvPr>
          <p:cNvSpPr txBox="1"/>
          <p:nvPr/>
        </p:nvSpPr>
        <p:spPr>
          <a:xfrm>
            <a:off x="79660" y="5598489"/>
            <a:ext cx="22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90EAB85-6B6D-5538-685D-AC751C35614C}"/>
              </a:ext>
            </a:extLst>
          </p:cNvPr>
          <p:cNvGrpSpPr/>
          <p:nvPr/>
        </p:nvGrpSpPr>
        <p:grpSpPr>
          <a:xfrm>
            <a:off x="871927" y="5626563"/>
            <a:ext cx="3567456" cy="2639495"/>
            <a:chOff x="871927" y="5626563"/>
            <a:chExt cx="3567456" cy="263949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2C6E4A1-9B1A-BAD0-BE58-D36EAB7AA54F}"/>
                </a:ext>
              </a:extLst>
            </p:cNvPr>
            <p:cNvGrpSpPr/>
            <p:nvPr/>
          </p:nvGrpSpPr>
          <p:grpSpPr>
            <a:xfrm>
              <a:off x="898179" y="5626563"/>
              <a:ext cx="3541204" cy="2639495"/>
              <a:chOff x="898179" y="5626563"/>
              <a:chExt cx="3541204" cy="2639495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5094E2C-E54B-C455-6319-A47152F25C89}"/>
                  </a:ext>
                </a:extLst>
              </p:cNvPr>
              <p:cNvGrpSpPr/>
              <p:nvPr/>
            </p:nvGrpSpPr>
            <p:grpSpPr>
              <a:xfrm>
                <a:off x="898179" y="5626563"/>
                <a:ext cx="3541204" cy="2639495"/>
                <a:chOff x="1014974" y="6228586"/>
                <a:chExt cx="3541204" cy="2639495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907C59FD-49AB-0BD1-B47A-169504D8E668}"/>
                    </a:ext>
                  </a:extLst>
                </p:cNvPr>
                <p:cNvGrpSpPr/>
                <p:nvPr/>
              </p:nvGrpSpPr>
              <p:grpSpPr>
                <a:xfrm>
                  <a:off x="1014974" y="6228586"/>
                  <a:ext cx="2815972" cy="513782"/>
                  <a:chOff x="993696" y="6864523"/>
                  <a:chExt cx="2375724" cy="513782"/>
                </a:xfrm>
              </p:grpSpPr>
              <p:pic>
                <p:nvPicPr>
                  <p:cNvPr id="45" name="Picture 44" descr="A graph of blue bars&#10;&#10;AI-generated content may be incorrect.">
                    <a:extLst>
                      <a:ext uri="{FF2B5EF4-FFF2-40B4-BE49-F238E27FC236}">
                        <a16:creationId xmlns:a16="http://schemas.microsoft.com/office/drawing/2014/main" id="{C9297EC1-70D8-DE59-A9AB-8D8FD62028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9" t="2802" b="12037"/>
                  <a:stretch>
                    <a:fillRect/>
                  </a:stretch>
                </p:blipFill>
                <p:spPr>
                  <a:xfrm>
                    <a:off x="1266637" y="6920586"/>
                    <a:ext cx="2102783" cy="388577"/>
                  </a:xfrm>
                  <a:prstGeom prst="rect">
                    <a:avLst/>
                  </a:prstGeom>
                </p:spPr>
              </p:pic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0BBECF4-E5BC-8010-F30F-199CC13CFCAF}"/>
                      </a:ext>
                    </a:extLst>
                  </p:cNvPr>
                  <p:cNvSpPr txBox="1"/>
                  <p:nvPr/>
                </p:nvSpPr>
                <p:spPr>
                  <a:xfrm>
                    <a:off x="1117173" y="7209028"/>
                    <a:ext cx="218330" cy="1692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CH" sz="500" b="1"/>
                      <a:t>0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C14DE35-8AD5-A4FF-6E01-D9403B2D35CD}"/>
                      </a:ext>
                    </a:extLst>
                  </p:cNvPr>
                  <p:cNvSpPr txBox="1"/>
                  <p:nvPr/>
                </p:nvSpPr>
                <p:spPr>
                  <a:xfrm>
                    <a:off x="1095990" y="6864523"/>
                    <a:ext cx="251992" cy="1692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CH" sz="500" b="1"/>
                      <a:t>15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1F95E205-0443-FBDC-FE46-D9F30DDE9D3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83410" y="7006773"/>
                    <a:ext cx="466794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CH" sz="500" b="1"/>
                      <a:t>TMB</a:t>
                    </a:r>
                  </a:p>
                  <a:p>
                    <a:pPr algn="ctr"/>
                    <a:r>
                      <a:rPr lang="en-CH" sz="500" b="1"/>
                      <a:t> (mut/Mb)</a:t>
                    </a:r>
                  </a:p>
                </p:txBody>
              </p:sp>
            </p:grpSp>
            <p:pic>
              <p:nvPicPr>
                <p:cNvPr id="51" name="Picture 50" descr="A screen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F7F5ADE4-17F5-8961-854C-F49D151BD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389" r="12197" b="4512"/>
                <a:stretch>
                  <a:fillRect/>
                </a:stretch>
              </p:blipFill>
              <p:spPr>
                <a:xfrm>
                  <a:off x="1152542" y="6742368"/>
                  <a:ext cx="2733563" cy="2125713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screen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1E52B889-E2FF-B76E-1D42-07BB107DA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526" r="95278" b="23893"/>
                <a:stretch>
                  <a:fillRect/>
                </a:stretch>
              </p:blipFill>
              <p:spPr>
                <a:xfrm>
                  <a:off x="1044226" y="6742369"/>
                  <a:ext cx="212815" cy="1694266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screen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C5F7D969-649D-FC40-D6B2-1F5A79FC76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284" t="25425" b="50874"/>
                <a:stretch>
                  <a:fillRect/>
                </a:stretch>
              </p:blipFill>
              <p:spPr>
                <a:xfrm>
                  <a:off x="3944674" y="6902317"/>
                  <a:ext cx="611504" cy="625740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screen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5453FBD5-D6CE-E641-9BE2-C4A4A99531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284" t="79298" b="-1"/>
                <a:stretch>
                  <a:fillRect/>
                </a:stretch>
              </p:blipFill>
              <p:spPr>
                <a:xfrm>
                  <a:off x="3886264" y="7597199"/>
                  <a:ext cx="611504" cy="546554"/>
                </a:xfrm>
                <a:prstGeom prst="rect">
                  <a:avLst/>
                </a:prstGeom>
              </p:spPr>
            </p:pic>
          </p:grp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6B5AFE0A-D797-31A4-7F33-CD493F4BCB23}"/>
                  </a:ext>
                </a:extLst>
              </p:cNvPr>
              <p:cNvSpPr/>
              <p:nvPr/>
            </p:nvSpPr>
            <p:spPr>
              <a:xfrm>
                <a:off x="1001113" y="7988377"/>
                <a:ext cx="202270" cy="8975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CAEC8F-F1A5-7828-E0E6-37BE7DBB9F11}"/>
                </a:ext>
              </a:extLst>
            </p:cNvPr>
            <p:cNvSpPr txBox="1"/>
            <p:nvPr/>
          </p:nvSpPr>
          <p:spPr>
            <a:xfrm>
              <a:off x="871927" y="7948616"/>
              <a:ext cx="39995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500" b="1"/>
                <a:t>RECIST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83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D6F90-9E53-75D1-8715-E06FE83D7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71AA89B-33DC-8BC7-B66A-81623FF52C3D}"/>
              </a:ext>
            </a:extLst>
          </p:cNvPr>
          <p:cNvSpPr txBox="1"/>
          <p:nvPr/>
        </p:nvSpPr>
        <p:spPr>
          <a:xfrm>
            <a:off x="154925" y="460191"/>
            <a:ext cx="22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7D64EE-5CA1-71F4-7B63-D3E1C4BDEA04}"/>
              </a:ext>
            </a:extLst>
          </p:cNvPr>
          <p:cNvSpPr txBox="1"/>
          <p:nvPr/>
        </p:nvSpPr>
        <p:spPr>
          <a:xfrm>
            <a:off x="81845" y="3303763"/>
            <a:ext cx="3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3AD0E-DE3F-54CD-AA31-AD7DCD131845}"/>
              </a:ext>
            </a:extLst>
          </p:cNvPr>
          <p:cNvSpPr txBox="1"/>
          <p:nvPr/>
        </p:nvSpPr>
        <p:spPr>
          <a:xfrm>
            <a:off x="4673984" y="7969521"/>
            <a:ext cx="41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EB0A5-D2CF-B80A-EC83-81C7CD213B75}"/>
              </a:ext>
            </a:extLst>
          </p:cNvPr>
          <p:cNvSpPr txBox="1"/>
          <p:nvPr/>
        </p:nvSpPr>
        <p:spPr>
          <a:xfrm>
            <a:off x="5086938" y="31491"/>
            <a:ext cx="175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 Figure </a:t>
            </a:r>
            <a:r>
              <a:rPr lang="en-CH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9E6A5-142B-D94A-9610-5EDA56379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78" y="641772"/>
            <a:ext cx="6406799" cy="2532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176CA-B49C-FA50-6CD8-3858D4872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78" y="3400738"/>
            <a:ext cx="6233529" cy="24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2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E8A14-F38D-2AE6-9B38-ABEE1CC0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-up of a graph&#10;&#10;AI-generated content may be incorrect.">
            <a:extLst>
              <a:ext uri="{FF2B5EF4-FFF2-40B4-BE49-F238E27FC236}">
                <a16:creationId xmlns:a16="http://schemas.microsoft.com/office/drawing/2014/main" id="{5D825C01-C3D6-9931-CD77-37AA294FA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9" y="5432124"/>
            <a:ext cx="4699432" cy="1627462"/>
          </a:xfrm>
          <a:prstGeom prst="rect">
            <a:avLst/>
          </a:prstGeom>
        </p:spPr>
      </p:pic>
      <p:pic>
        <p:nvPicPr>
          <p:cNvPr id="18" name="Picture 17" descr="A close-up of a graph&#10;&#10;AI-generated content may be incorrect.">
            <a:extLst>
              <a:ext uri="{FF2B5EF4-FFF2-40B4-BE49-F238E27FC236}">
                <a16:creationId xmlns:a16="http://schemas.microsoft.com/office/drawing/2014/main" id="{89C69B4F-70F4-0905-F182-3AF32A6FA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0" y="3693339"/>
            <a:ext cx="4696701" cy="1630192"/>
          </a:xfrm>
          <a:prstGeom prst="rect">
            <a:avLst/>
          </a:prstGeom>
        </p:spPr>
      </p:pic>
      <p:pic>
        <p:nvPicPr>
          <p:cNvPr id="17" name="Picture 16" descr="A close-up of a graph&#10;&#10;AI-generated content may be incorrect.">
            <a:extLst>
              <a:ext uri="{FF2B5EF4-FFF2-40B4-BE49-F238E27FC236}">
                <a16:creationId xmlns:a16="http://schemas.microsoft.com/office/drawing/2014/main" id="{9C2C9757-5794-906E-66CA-083263F69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7" y="1943631"/>
            <a:ext cx="4691240" cy="1641115"/>
          </a:xfrm>
          <a:prstGeom prst="rect">
            <a:avLst/>
          </a:prstGeom>
        </p:spPr>
      </p:pic>
      <p:pic>
        <p:nvPicPr>
          <p:cNvPr id="8" name="Picture 7" descr="A close-up of a graph&#10;&#10;AI-generated content may be incorrect.">
            <a:extLst>
              <a:ext uri="{FF2B5EF4-FFF2-40B4-BE49-F238E27FC236}">
                <a16:creationId xmlns:a16="http://schemas.microsoft.com/office/drawing/2014/main" id="{B1594C8B-8211-F713-3902-DA9791BDC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0" y="202115"/>
            <a:ext cx="4693971" cy="16329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0D2AEB-A4EE-D355-F1D1-1DA4FA15055D}"/>
              </a:ext>
            </a:extLst>
          </p:cNvPr>
          <p:cNvSpPr txBox="1"/>
          <p:nvPr/>
        </p:nvSpPr>
        <p:spPr>
          <a:xfrm>
            <a:off x="404225" y="99953"/>
            <a:ext cx="1329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CD4</a:t>
            </a:r>
            <a:r>
              <a:rPr lang="en-CH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(% of </a:t>
            </a:r>
            <a:r>
              <a:rPr lang="en-CH" sz="1000" dirty="0">
                <a:latin typeface="Arial" panose="020B0604020202020204" pitchFamily="34" charset="0"/>
                <a:cs typeface="Arial" panose="020B0604020202020204" pitchFamily="34" charset="0"/>
              </a:rPr>
              <a:t>all cells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74A9E-91E0-DA71-6DC4-FCD692BABD7B}"/>
              </a:ext>
            </a:extLst>
          </p:cNvPr>
          <p:cNvSpPr txBox="1"/>
          <p:nvPr/>
        </p:nvSpPr>
        <p:spPr>
          <a:xfrm>
            <a:off x="412180" y="1800877"/>
            <a:ext cx="1627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CD8</a:t>
            </a:r>
            <a:r>
              <a:rPr lang="en-CH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(% of </a:t>
            </a:r>
            <a:r>
              <a:rPr lang="en-CH" sz="1000" dirty="0">
                <a:latin typeface="Arial" panose="020B0604020202020204" pitchFamily="34" charset="0"/>
                <a:cs typeface="Arial" panose="020B0604020202020204" pitchFamily="34" charset="0"/>
              </a:rPr>
              <a:t>all cells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D555BF-F9B4-78AA-A39B-BB3D02065480}"/>
              </a:ext>
            </a:extLst>
          </p:cNvPr>
          <p:cNvSpPr txBox="1"/>
          <p:nvPr/>
        </p:nvSpPr>
        <p:spPr>
          <a:xfrm>
            <a:off x="64768" y="9463"/>
            <a:ext cx="23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84760C-249A-C8EA-5EEB-A906A6196B9E}"/>
              </a:ext>
            </a:extLst>
          </p:cNvPr>
          <p:cNvSpPr txBox="1"/>
          <p:nvPr/>
        </p:nvSpPr>
        <p:spPr>
          <a:xfrm>
            <a:off x="50347" y="3424297"/>
            <a:ext cx="3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BAF6A-52F9-7E48-6A3B-D1839EF01581}"/>
              </a:ext>
            </a:extLst>
          </p:cNvPr>
          <p:cNvSpPr txBox="1"/>
          <p:nvPr/>
        </p:nvSpPr>
        <p:spPr>
          <a:xfrm>
            <a:off x="412181" y="3501801"/>
            <a:ext cx="1717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latin typeface="Arial" panose="020B0604020202020204" pitchFamily="34" charset="0"/>
                <a:cs typeface="Arial" panose="020B0604020202020204" pitchFamily="34" charset="0"/>
              </a:rPr>
              <a:t>CD20</a:t>
            </a:r>
            <a:r>
              <a:rPr lang="en-CH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(% of </a:t>
            </a:r>
            <a:r>
              <a:rPr lang="en-CH" sz="1000" dirty="0">
                <a:latin typeface="Arial" panose="020B0604020202020204" pitchFamily="34" charset="0"/>
                <a:cs typeface="Arial" panose="020B0604020202020204" pitchFamily="34" charset="0"/>
              </a:rPr>
              <a:t>all cells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BF724-A8B6-BB73-44C6-DA4B4B6E3BB0}"/>
              </a:ext>
            </a:extLst>
          </p:cNvPr>
          <p:cNvSpPr txBox="1"/>
          <p:nvPr/>
        </p:nvSpPr>
        <p:spPr>
          <a:xfrm>
            <a:off x="68122" y="5238000"/>
            <a:ext cx="3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70D32-9B96-94BD-A242-AD80B1ED601C}"/>
              </a:ext>
            </a:extLst>
          </p:cNvPr>
          <p:cNvSpPr txBox="1"/>
          <p:nvPr/>
        </p:nvSpPr>
        <p:spPr>
          <a:xfrm>
            <a:off x="89621" y="7051703"/>
            <a:ext cx="3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10364E-D0DE-A071-FFC6-10353E9F167A}"/>
              </a:ext>
            </a:extLst>
          </p:cNvPr>
          <p:cNvSpPr txBox="1"/>
          <p:nvPr/>
        </p:nvSpPr>
        <p:spPr>
          <a:xfrm>
            <a:off x="756270" y="706838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IgA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1D4A2-4477-FC66-ABFD-5714A04C0849}"/>
              </a:ext>
            </a:extLst>
          </p:cNvPr>
          <p:cNvSpPr txBox="1"/>
          <p:nvPr/>
        </p:nvSpPr>
        <p:spPr>
          <a:xfrm>
            <a:off x="2366831" y="708244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CD1D9-8E3F-3864-09CE-7B81475D7F84}"/>
              </a:ext>
            </a:extLst>
          </p:cNvPr>
          <p:cNvSpPr txBox="1"/>
          <p:nvPr/>
        </p:nvSpPr>
        <p:spPr>
          <a:xfrm>
            <a:off x="3881811" y="7082448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00160-549E-DF1E-38E0-47BFDB4C05BC}"/>
              </a:ext>
            </a:extLst>
          </p:cNvPr>
          <p:cNvSpPr txBox="1"/>
          <p:nvPr/>
        </p:nvSpPr>
        <p:spPr>
          <a:xfrm>
            <a:off x="5574021" y="7082448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IgM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DC2919-867E-3FF1-4319-ECDD144F5C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29"/>
          <a:stretch>
            <a:fillRect/>
          </a:stretch>
        </p:blipFill>
        <p:spPr>
          <a:xfrm>
            <a:off x="223768" y="7380574"/>
            <a:ext cx="1507665" cy="1302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A9984-18AD-86B8-2B88-407338F7DC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939"/>
          <a:stretch>
            <a:fillRect/>
          </a:stretch>
        </p:blipFill>
        <p:spPr>
          <a:xfrm>
            <a:off x="1782697" y="7395160"/>
            <a:ext cx="1504486" cy="1313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AB1FBD-E193-A6B7-0C73-64DC791F4E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974"/>
          <a:stretch>
            <a:fillRect/>
          </a:stretch>
        </p:blipFill>
        <p:spPr>
          <a:xfrm>
            <a:off x="3332289" y="7421035"/>
            <a:ext cx="1457728" cy="1261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4BCF8D-D021-B07C-90DF-2E8F670C6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461"/>
          <a:stretch>
            <a:fillRect/>
          </a:stretch>
        </p:blipFill>
        <p:spPr>
          <a:xfrm>
            <a:off x="5034979" y="7422872"/>
            <a:ext cx="1450488" cy="1259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04215-B341-1EB3-22AF-76B8CB3AA7DF}"/>
              </a:ext>
            </a:extLst>
          </p:cNvPr>
          <p:cNvSpPr txBox="1"/>
          <p:nvPr/>
        </p:nvSpPr>
        <p:spPr>
          <a:xfrm>
            <a:off x="5109202" y="114669"/>
            <a:ext cx="168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Suppl Figure </a:t>
            </a:r>
            <a:r>
              <a:rPr lang="en-CH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473279-2B30-525D-586F-2BB570942002}"/>
              </a:ext>
            </a:extLst>
          </p:cNvPr>
          <p:cNvSpPr txBox="1"/>
          <p:nvPr/>
        </p:nvSpPr>
        <p:spPr>
          <a:xfrm>
            <a:off x="83519" y="1716880"/>
            <a:ext cx="37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750050-1E2F-0E48-F8DB-BD35C3B38F31}"/>
              </a:ext>
            </a:extLst>
          </p:cNvPr>
          <p:cNvSpPr txBox="1"/>
          <p:nvPr/>
        </p:nvSpPr>
        <p:spPr>
          <a:xfrm>
            <a:off x="412181" y="5309013"/>
            <a:ext cx="1717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000" dirty="0">
                <a:latin typeface="Arial" panose="020B0604020202020204" pitchFamily="34" charset="0"/>
                <a:cs typeface="Arial" panose="020B0604020202020204" pitchFamily="34" charset="0"/>
              </a:rPr>
              <a:t>CD14</a:t>
            </a:r>
            <a:r>
              <a:rPr lang="en-CH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(% of </a:t>
            </a:r>
            <a:r>
              <a:rPr lang="en-CH" sz="1000" dirty="0">
                <a:latin typeface="Arial" panose="020B0604020202020204" pitchFamily="34" charset="0"/>
                <a:cs typeface="Arial" panose="020B0604020202020204" pitchFamily="34" charset="0"/>
              </a:rPr>
              <a:t>all cells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9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FE5FA7-7C82-C59C-0E88-30AD9B48BFBA}"/>
              </a:ext>
            </a:extLst>
          </p:cNvPr>
          <p:cNvSpPr txBox="1"/>
          <p:nvPr/>
        </p:nvSpPr>
        <p:spPr>
          <a:xfrm>
            <a:off x="5053755" y="27642"/>
            <a:ext cx="180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Suppl Figure 9</a:t>
            </a:r>
            <a:endParaRPr lang="en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BD883C-9E46-087A-B2AB-945182F0107B}"/>
              </a:ext>
            </a:extLst>
          </p:cNvPr>
          <p:cNvSpPr txBox="1"/>
          <p:nvPr/>
        </p:nvSpPr>
        <p:spPr>
          <a:xfrm>
            <a:off x="3713807" y="5133794"/>
            <a:ext cx="3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11" name="Picture 10" descr="A group of graphs with numbers and dots&#10;&#10;AI-generated content may be incorrect.">
            <a:extLst>
              <a:ext uri="{FF2B5EF4-FFF2-40B4-BE49-F238E27FC236}">
                <a16:creationId xmlns:a16="http://schemas.microsoft.com/office/drawing/2014/main" id="{30659D76-4397-CA11-C79B-3D0392F184F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7" b="4942"/>
          <a:stretch>
            <a:fillRect/>
          </a:stretch>
        </p:blipFill>
        <p:spPr>
          <a:xfrm>
            <a:off x="229213" y="766412"/>
            <a:ext cx="3174716" cy="18907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FD0BE3-8D95-5289-62C9-E207B597C1FA}"/>
              </a:ext>
            </a:extLst>
          </p:cNvPr>
          <p:cNvGrpSpPr/>
          <p:nvPr/>
        </p:nvGrpSpPr>
        <p:grpSpPr>
          <a:xfrm>
            <a:off x="3398441" y="766412"/>
            <a:ext cx="3174716" cy="1889182"/>
            <a:chOff x="3398441" y="3019741"/>
            <a:chExt cx="3174716" cy="1889182"/>
          </a:xfrm>
        </p:grpSpPr>
        <p:pic>
          <p:nvPicPr>
            <p:cNvPr id="13" name="Picture 12" descr="A group of graphs with numbers and dots&#10;&#10;AI-generated content may be incorrect.">
              <a:extLst>
                <a:ext uri="{FF2B5EF4-FFF2-40B4-BE49-F238E27FC236}">
                  <a16:creationId xmlns:a16="http://schemas.microsoft.com/office/drawing/2014/main" id="{62FFE582-2EDC-37B9-C96D-C7C38F5F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27" b="5020"/>
            <a:stretch>
              <a:fillRect/>
            </a:stretch>
          </p:blipFill>
          <p:spPr>
            <a:xfrm>
              <a:off x="3398441" y="3019741"/>
              <a:ext cx="3174716" cy="18891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4FC6BF-D973-A4A4-987D-258A10010F4D}"/>
                </a:ext>
              </a:extLst>
            </p:cNvPr>
            <p:cNvSpPr txBox="1"/>
            <p:nvPr/>
          </p:nvSpPr>
          <p:spPr>
            <a:xfrm>
              <a:off x="4805766" y="4387208"/>
              <a:ext cx="37061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500"/>
                <a:t>&lt;0.001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9B9EEE-D4D6-A3BF-2A72-E888A5305497}"/>
                </a:ext>
              </a:extLst>
            </p:cNvPr>
            <p:cNvSpPr txBox="1"/>
            <p:nvPr/>
          </p:nvSpPr>
          <p:spPr>
            <a:xfrm>
              <a:off x="5696712" y="4058089"/>
              <a:ext cx="37061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500"/>
                <a:t>&lt;0.001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2F262C-1362-C0F8-153C-ACD11F9B0F00}"/>
                </a:ext>
              </a:extLst>
            </p:cNvPr>
            <p:cNvSpPr txBox="1"/>
            <p:nvPr/>
          </p:nvSpPr>
          <p:spPr>
            <a:xfrm>
              <a:off x="5828791" y="4541255"/>
              <a:ext cx="37061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500"/>
                <a:t>&lt;0.001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1FCAD21-67BB-4F47-1C61-C72B3063D185}"/>
              </a:ext>
            </a:extLst>
          </p:cNvPr>
          <p:cNvSpPr txBox="1"/>
          <p:nvPr/>
        </p:nvSpPr>
        <p:spPr>
          <a:xfrm>
            <a:off x="154749" y="302880"/>
            <a:ext cx="3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734B4-0ABF-DE06-E6B4-EEFA57BBA0FC}"/>
              </a:ext>
            </a:extLst>
          </p:cNvPr>
          <p:cNvSpPr txBox="1"/>
          <p:nvPr/>
        </p:nvSpPr>
        <p:spPr>
          <a:xfrm>
            <a:off x="3460155" y="302880"/>
            <a:ext cx="3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EDCA18-E68F-142D-308B-FE7E137252AA}"/>
              </a:ext>
            </a:extLst>
          </p:cNvPr>
          <p:cNvSpPr txBox="1"/>
          <p:nvPr/>
        </p:nvSpPr>
        <p:spPr>
          <a:xfrm>
            <a:off x="1748348" y="457077"/>
            <a:ext cx="48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ACABC8-9AF5-C792-3FE2-D210D22BD41A}"/>
              </a:ext>
            </a:extLst>
          </p:cNvPr>
          <p:cNvSpPr txBox="1"/>
          <p:nvPr/>
        </p:nvSpPr>
        <p:spPr>
          <a:xfrm>
            <a:off x="4859339" y="457077"/>
            <a:ext cx="48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A4167-B05F-9913-6A4B-B8FDA06BE589}"/>
              </a:ext>
            </a:extLst>
          </p:cNvPr>
          <p:cNvSpPr txBox="1"/>
          <p:nvPr/>
        </p:nvSpPr>
        <p:spPr>
          <a:xfrm>
            <a:off x="154749" y="2718337"/>
            <a:ext cx="3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F4D503-8994-76E1-FEEA-58E5CCEF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641" y="5318460"/>
            <a:ext cx="2423160" cy="297467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8B35FDE-696D-2B48-B9FB-FA7A3022F2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111603"/>
              </p:ext>
            </p:extLst>
          </p:nvPr>
        </p:nvGraphicFramePr>
        <p:xfrm>
          <a:off x="209550" y="2900363"/>
          <a:ext cx="1333500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5" imgW="2222758" imgH="2995232" progId="Prism10.Document">
                  <p:embed/>
                </p:oleObj>
              </mc:Choice>
              <mc:Fallback>
                <p:oleObj name="Prism 10" r:id="rId5" imgW="2222758" imgH="2995232" progId="Prism10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8B35FDE-696D-2B48-B9FB-FA7A3022F2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550" y="2900363"/>
                        <a:ext cx="1333500" cy="179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71A7A24-EC83-43C1-A6BE-247D08222C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274235"/>
              </p:ext>
            </p:extLst>
          </p:nvPr>
        </p:nvGraphicFramePr>
        <p:xfrm>
          <a:off x="1266825" y="2901950"/>
          <a:ext cx="1304925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7" imgW="2177020" imgH="2995232" progId="Prism10.Document">
                  <p:embed/>
                </p:oleObj>
              </mc:Choice>
              <mc:Fallback>
                <p:oleObj name="Prism 10" r:id="rId7" imgW="2177020" imgH="2995232" progId="Prism10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71A7A24-EC83-43C1-A6BE-247D08222C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66825" y="2901950"/>
                        <a:ext cx="1304925" cy="179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66E5172-6817-AF0C-6757-894A1B1CFD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897799"/>
              </p:ext>
            </p:extLst>
          </p:nvPr>
        </p:nvGraphicFramePr>
        <p:xfrm>
          <a:off x="2295525" y="2895600"/>
          <a:ext cx="1333500" cy="180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9" imgW="2222758" imgH="3004233" progId="Prism10.Document">
                  <p:embed/>
                </p:oleObj>
              </mc:Choice>
              <mc:Fallback>
                <p:oleObj name="Prism 10" r:id="rId9" imgW="2222758" imgH="3004233" progId="Prism10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66E5172-6817-AF0C-6757-894A1B1CFD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95525" y="2895600"/>
                        <a:ext cx="1333500" cy="180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B3356F7-E9AD-084D-1633-6E2112C6E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890568"/>
              </p:ext>
            </p:extLst>
          </p:nvPr>
        </p:nvGraphicFramePr>
        <p:xfrm>
          <a:off x="3325813" y="2882900"/>
          <a:ext cx="1333500" cy="181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1" imgW="2222758" imgH="3022596" progId="Prism10.Document">
                  <p:embed/>
                </p:oleObj>
              </mc:Choice>
              <mc:Fallback>
                <p:oleObj name="Prism 10" r:id="rId11" imgW="2222758" imgH="3022596" progId="Prism10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B3356F7-E9AD-084D-1633-6E2112C6E8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25813" y="2882900"/>
                        <a:ext cx="1333500" cy="181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30DD7E5-58F2-A34E-62B1-E6ECD682E1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665067"/>
              </p:ext>
            </p:extLst>
          </p:nvPr>
        </p:nvGraphicFramePr>
        <p:xfrm>
          <a:off x="4356100" y="2900363"/>
          <a:ext cx="1333500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3" imgW="2222758" imgH="2995232" progId="Prism10.Document">
                  <p:embed/>
                </p:oleObj>
              </mc:Choice>
              <mc:Fallback>
                <p:oleObj name="Prism 10" r:id="rId13" imgW="2222758" imgH="2995232" progId="Prism10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30DD7E5-58F2-A34E-62B1-E6ECD682E1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56100" y="2900363"/>
                        <a:ext cx="1333500" cy="179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0E69390-FDE7-21D0-1430-FBD54105BF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774654"/>
              </p:ext>
            </p:extLst>
          </p:nvPr>
        </p:nvGraphicFramePr>
        <p:xfrm>
          <a:off x="5464175" y="2890838"/>
          <a:ext cx="1306513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5" imgW="2177020" imgH="3013234" progId="Prism10.Document">
                  <p:embed/>
                </p:oleObj>
              </mc:Choice>
              <mc:Fallback>
                <p:oleObj name="Prism 10" r:id="rId15" imgW="2177020" imgH="3013234" progId="Prism10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0E69390-FDE7-21D0-1430-FBD54105BF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64175" y="2890838"/>
                        <a:ext cx="1306513" cy="180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02758C9-7EF0-893B-0A1D-0DF2D860D78F}"/>
              </a:ext>
            </a:extLst>
          </p:cNvPr>
          <p:cNvSpPr txBox="1"/>
          <p:nvPr/>
        </p:nvSpPr>
        <p:spPr>
          <a:xfrm>
            <a:off x="154749" y="5133794"/>
            <a:ext cx="36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9AB2EE0-7DCE-6B09-8CC0-ADCB442672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447440"/>
              </p:ext>
            </p:extLst>
          </p:nvPr>
        </p:nvGraphicFramePr>
        <p:xfrm>
          <a:off x="634443" y="5250230"/>
          <a:ext cx="2569688" cy="189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7" imgW="4267248" imgH="3156533" progId="Prism10.Document">
                  <p:embed/>
                </p:oleObj>
              </mc:Choice>
              <mc:Fallback>
                <p:oleObj name="Prism 10" r:id="rId17" imgW="4267248" imgH="3156533" progId="Prism10.Document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89AB2EE0-7DCE-6B09-8CC0-ADCB44267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34443" y="5250230"/>
                        <a:ext cx="2569688" cy="1899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5466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66fe96-151b-4be7-a8ab-ad7bd49df33e">
      <Terms xmlns="http://schemas.microsoft.com/office/infopath/2007/PartnerControls"/>
    </lcf76f155ced4ddcb4097134ff3c332f>
    <TaxCatchAll xmlns="b5f7119a-7281-47c2-9665-6e29568af83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BEA632E1735441860DBBB926F5AA80" ma:contentTypeVersion="15" ma:contentTypeDescription="Create a new document." ma:contentTypeScope="" ma:versionID="3274c4664ebbc514f877ec9d69a7fa34">
  <xsd:schema xmlns:xsd="http://www.w3.org/2001/XMLSchema" xmlns:xs="http://www.w3.org/2001/XMLSchema" xmlns:p="http://schemas.microsoft.com/office/2006/metadata/properties" xmlns:ns2="ba66fe96-151b-4be7-a8ab-ad7bd49df33e" xmlns:ns3="b5f7119a-7281-47c2-9665-6e29568af83d" targetNamespace="http://schemas.microsoft.com/office/2006/metadata/properties" ma:root="true" ma:fieldsID="5ec7e31698233e9bcf6b11fead00268c" ns2:_="" ns3:_="">
    <xsd:import namespace="ba66fe96-151b-4be7-a8ab-ad7bd49df33e"/>
    <xsd:import namespace="b5f7119a-7281-47c2-9665-6e29568af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6fe96-151b-4be7-a8ab-ad7bd49df3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9ac68eb-f799-495d-b2e8-b13e133ff1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f7119a-7281-47c2-9665-6e29568af83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d11230b-1e38-4906-abfc-e51b41621b2b}" ma:internalName="TaxCatchAll" ma:showField="CatchAllData" ma:web="b5f7119a-7281-47c2-9665-6e29568af8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662DA5E-58A2-41B0-ACB9-4C576181E5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E3B1D2-6740-443C-AA0D-13C38FC72425}">
  <ds:schemaRefs>
    <ds:schemaRef ds:uri="2ab242d2-053c-46a6-8f44-b6e4bbf5137b"/>
    <ds:schemaRef ds:uri="5a451a48-70f3-4ef4-8bf4-29a519054fb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a66fe96-151b-4be7-a8ab-ad7bd49df33e"/>
    <ds:schemaRef ds:uri="b5f7119a-7281-47c2-9665-6e29568af83d"/>
  </ds:schemaRefs>
</ds:datastoreItem>
</file>

<file path=customXml/itemProps3.xml><?xml version="1.0" encoding="utf-8"?>
<ds:datastoreItem xmlns:ds="http://schemas.openxmlformats.org/officeDocument/2006/customXml" ds:itemID="{CFF4420D-3CAE-43CE-A12D-5266EB69643D}"/>
</file>

<file path=customXml/itemProps4.xml><?xml version="1.0" encoding="utf-8"?>
<ds:datastoreItem xmlns:ds="http://schemas.openxmlformats.org/officeDocument/2006/customXml" ds:itemID="{87096D8A-6073-457A-AB99-47FB245A80D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158</Words>
  <Application>Microsoft Office PowerPoint</Application>
  <PresentationFormat>On-screen Show (4:3)</PresentationFormat>
  <Paragraphs>99</Paragraphs>
  <Slides>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Prism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Giusy Di Conza</dc:creator>
  <cp:lastModifiedBy>Gareth Hardy</cp:lastModifiedBy>
  <cp:revision>5</cp:revision>
  <cp:lastPrinted>2025-06-18T08:51:01Z</cp:lastPrinted>
  <dcterms:created xsi:type="dcterms:W3CDTF">2025-06-03T13:18:15Z</dcterms:created>
  <dcterms:modified xsi:type="dcterms:W3CDTF">2025-10-09T18:52:02Z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0x01010014BEA632E1735441860DBBB926F5AA80</vt:lpwstr>
  </property>
  <property fmtid="{D5CDD505-2E9C-101B-9397-08002B2CF9AE}" pid="3" name="_dlc_DocIdItemGuid">
    <vt:lpwstr>74cc9737-fef4-4c36-81b5-59eff2613fdb</vt:lpwstr>
  </property>
  <property fmtid="{D5CDD505-2E9C-101B-9397-08002B2CF9AE}" pid="4" name="MediaServiceImageTags">
    <vt:lpwstr/>
  </property>
</Properties>
</file>