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74" r:id="rId5"/>
    <p:sldId id="257" r:id="rId6"/>
    <p:sldId id="258" r:id="rId7"/>
    <p:sldId id="273" r:id="rId8"/>
    <p:sldId id="272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9023136-7517-E544-4C61-7DF94A12B015}" name="Giusy Di Conza" initials="GD" userId="S::G.DiConza@ionctura.com::d7a58dd1-88c9-471c-be5b-bd35c2cbd031" providerId="AD"/>
  <p188:author id="{A63DB2EF-F569-CCBC-5736-EE4423E5748B}" name="Lars van der Veen" initials="Lv" userId="S::l.vanderveen@ionctura.com::8454e9b0-268b-4fee-b27d-e3e2e90f1f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835" autoAdjust="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52CC6-9E08-4053-9DE8-307564FF204D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1F42D-A6C1-423B-A018-A77E00845DD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9400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3509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8595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1748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717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5733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13485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39171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210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1F42D-A6C1-423B-A018-A77E00845DD1}" type="slidenum">
              <a:rPr lang="en-CH" smtClean="0"/>
              <a:t>9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5746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8859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704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93259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2653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8406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911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099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6427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2861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0453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970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128226-BA48-40A8-B1A6-7C3F861EAB7E}" type="datetimeFigureOut">
              <a:rPr lang="en-CH" smtClean="0"/>
              <a:t>11/04/2025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6946E-8A03-411E-9216-0658652C3D1F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5109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1AF5DD-C821-C12B-8FF3-3C367D43329A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Supplementary Figure S1</a:t>
            </a:r>
            <a:endParaRPr lang="en-CH">
              <a:solidFill>
                <a:schemeClr val="tx1"/>
              </a:solidFill>
            </a:endParaRP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A5DE77A5-A940-9FA6-6E44-6A139B4B0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5" y="1532584"/>
            <a:ext cx="4338968" cy="3168000"/>
          </a:xfrm>
          <a:prstGeom prst="rect">
            <a:avLst/>
          </a:prstGeom>
        </p:spPr>
      </p:pic>
      <p:pic>
        <p:nvPicPr>
          <p:cNvPr id="7" name="Grafik 8">
            <a:extLst>
              <a:ext uri="{FF2B5EF4-FFF2-40B4-BE49-F238E27FC236}">
                <a16:creationId xmlns:a16="http://schemas.microsoft.com/office/drawing/2014/main" id="{EFFBE276-5B68-DDD7-B50E-D2FFA2152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85" y="1532584"/>
            <a:ext cx="4363766" cy="316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CFFE110-7952-439B-BD50-9EA1C62C7DBD}"/>
              </a:ext>
            </a:extLst>
          </p:cNvPr>
          <p:cNvSpPr/>
          <p:nvPr/>
        </p:nvSpPr>
        <p:spPr>
          <a:xfrm>
            <a:off x="223235" y="1532584"/>
            <a:ext cx="396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a)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4B3C4AB-0262-D8AE-23F8-139893B8857B}"/>
              </a:ext>
            </a:extLst>
          </p:cNvPr>
          <p:cNvSpPr/>
          <p:nvPr/>
        </p:nvSpPr>
        <p:spPr>
          <a:xfrm>
            <a:off x="4697885" y="1532584"/>
            <a:ext cx="396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b)</a:t>
            </a:r>
            <a:endParaRPr lang="en-C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9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50FB3-DA89-C189-29FF-5703AAD548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8" r="729"/>
          <a:stretch>
            <a:fillRect/>
          </a:stretch>
        </p:blipFill>
        <p:spPr>
          <a:xfrm>
            <a:off x="665999" y="1911350"/>
            <a:ext cx="7812000" cy="38038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692181-AD7A-071A-36BC-921E78D1D0EA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S2</a:t>
            </a:r>
            <a:endParaRPr lang="en-CH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8A54D6-BE1B-FF53-4EE2-0607DB83152C}"/>
              </a:ext>
            </a:extLst>
          </p:cNvPr>
          <p:cNvSpPr/>
          <p:nvPr/>
        </p:nvSpPr>
        <p:spPr>
          <a:xfrm>
            <a:off x="245745" y="1911350"/>
            <a:ext cx="396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a)</a:t>
            </a:r>
            <a:endParaRPr lang="en-CH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9E710E-34B8-B00F-D6E5-9EB7D26D0766}"/>
              </a:ext>
            </a:extLst>
          </p:cNvPr>
          <p:cNvSpPr/>
          <p:nvPr/>
        </p:nvSpPr>
        <p:spPr>
          <a:xfrm>
            <a:off x="4524374" y="1911350"/>
            <a:ext cx="39600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b)</a:t>
            </a:r>
            <a:endParaRPr lang="en-CH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7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5DD930-2778-1FD4-BF73-F46DBCBFAB66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S3</a:t>
            </a:r>
            <a:endParaRPr lang="en-CH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7224EE-AEA2-F607-E3D1-335995ED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00" y="883253"/>
            <a:ext cx="7629993" cy="519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33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4207F5-241E-2D60-1E2B-15430737C6FD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S4</a:t>
            </a:r>
            <a:endParaRPr lang="en-CH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351E3A-542A-171A-4179-F02B52004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000" y="635130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6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91BB22-705F-009C-73AD-5D1DF1D2E84E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S5</a:t>
            </a:r>
            <a:endParaRPr lang="en-CH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D4891D-8E44-1AB2-E063-7F95E2A4AE7F}"/>
              </a:ext>
            </a:extLst>
          </p:cNvPr>
          <p:cNvGrpSpPr/>
          <p:nvPr/>
        </p:nvGrpSpPr>
        <p:grpSpPr>
          <a:xfrm>
            <a:off x="0" y="2084208"/>
            <a:ext cx="9140088" cy="2494721"/>
            <a:chOff x="0" y="2084208"/>
            <a:chExt cx="9140088" cy="2494721"/>
          </a:xfrm>
        </p:grpSpPr>
        <p:pic>
          <p:nvPicPr>
            <p:cNvPr id="3" name="Grafik 37" descr="Ein Bild, das Text, Handschrift, Schrift, Flieder enthält.&#10;&#10;KI-generierte Inhalte können fehlerhaft sein.">
              <a:extLst>
                <a:ext uri="{FF2B5EF4-FFF2-40B4-BE49-F238E27FC236}">
                  <a16:creationId xmlns:a16="http://schemas.microsoft.com/office/drawing/2014/main" id="{89E362B4-7C2B-9E07-347F-B7B2A4AF3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2"/>
            <a:stretch/>
          </p:blipFill>
          <p:spPr>
            <a:xfrm>
              <a:off x="6040939" y="2606776"/>
              <a:ext cx="3099149" cy="197215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249FF0-3079-CC14-9C1A-3941D2552B2C}"/>
                </a:ext>
              </a:extLst>
            </p:cNvPr>
            <p:cNvSpPr txBox="1"/>
            <p:nvPr/>
          </p:nvSpPr>
          <p:spPr>
            <a:xfrm>
              <a:off x="3004682" y="2084208"/>
              <a:ext cx="385042" cy="365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78" b="1" dirty="0"/>
                <a:t>b)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9456BF-C5CE-5FBC-1857-45F6F93CD4CA}"/>
                </a:ext>
              </a:extLst>
            </p:cNvPr>
            <p:cNvSpPr txBox="1"/>
            <p:nvPr/>
          </p:nvSpPr>
          <p:spPr>
            <a:xfrm>
              <a:off x="6062315" y="2084208"/>
              <a:ext cx="377026" cy="365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78" b="1" dirty="0"/>
                <a:t>c)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63AF3B-0F0A-2327-CB13-7A1D4BDF2A97}"/>
                </a:ext>
              </a:extLst>
            </p:cNvPr>
            <p:cNvSpPr txBox="1"/>
            <p:nvPr/>
          </p:nvSpPr>
          <p:spPr>
            <a:xfrm>
              <a:off x="152446" y="2084208"/>
              <a:ext cx="377026" cy="365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778" b="1" dirty="0"/>
                <a:t>a)</a:t>
              </a:r>
            </a:p>
          </p:txBody>
        </p:sp>
        <p:pic>
          <p:nvPicPr>
            <p:cNvPr id="9" name="Grafik 35" descr="Ein Bild, das Text, Screenshot, Schrift enthält.&#10;&#10;KI-generierte Inhalte können fehlerhaft sein.">
              <a:extLst>
                <a:ext uri="{FF2B5EF4-FFF2-40B4-BE49-F238E27FC236}">
                  <a16:creationId xmlns:a16="http://schemas.microsoft.com/office/drawing/2014/main" id="{65C21934-3D19-9C8E-12F7-00EB2C524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12"/>
            <a:stretch/>
          </p:blipFill>
          <p:spPr>
            <a:xfrm>
              <a:off x="2919477" y="2606776"/>
              <a:ext cx="3099148" cy="1972153"/>
            </a:xfrm>
            <a:prstGeom prst="rect">
              <a:avLst/>
            </a:prstGeom>
          </p:spPr>
        </p:pic>
        <p:pic>
          <p:nvPicPr>
            <p:cNvPr id="10" name="Grafik 39" descr="Ein Bild, das Text, Schrift, Screenshot, Diagramm enthält.&#10;&#10;KI-generierte Inhalte können fehlerhaft sein.">
              <a:extLst>
                <a:ext uri="{FF2B5EF4-FFF2-40B4-BE49-F238E27FC236}">
                  <a16:creationId xmlns:a16="http://schemas.microsoft.com/office/drawing/2014/main" id="{AD62F002-5AEA-A3BE-C3D9-4CB92EE36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5" r="6932"/>
            <a:stretch/>
          </p:blipFill>
          <p:spPr>
            <a:xfrm>
              <a:off x="0" y="2606776"/>
              <a:ext cx="2897164" cy="1972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375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B29EA2-B34F-6246-856E-73B558C8B113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S6</a:t>
            </a:r>
            <a:endParaRPr lang="en-CH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43475-13A6-9F95-8E03-7CFBFE67A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008"/>
            <a:ext cx="9144000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1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B43302-B9FD-F9FB-1234-25A734D56535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S7</a:t>
            </a:r>
            <a:endParaRPr lang="en-CH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675BA6-C41B-F6F5-56FA-99C5EC4B0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857"/>
            <a:ext cx="9144000" cy="43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79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502432-327B-C16C-FEF5-0C48B1BA3EE1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S8</a:t>
            </a:r>
            <a:endParaRPr lang="en-CH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31DA-0522-9380-26B7-600CA9E3D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2313598"/>
            <a:ext cx="7560000" cy="2905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74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.png">
            <a:extLst>
              <a:ext uri="{FF2B5EF4-FFF2-40B4-BE49-F238E27FC236}">
                <a16:creationId xmlns:a16="http://schemas.microsoft.com/office/drawing/2014/main" id="{65A1FC5E-34B6-26B4-BFFF-2539299E3F1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7339" y="1846579"/>
            <a:ext cx="6594474" cy="2593975"/>
          </a:xfrm>
          <a:prstGeom prst="rect">
            <a:avLst/>
          </a:prstGeom>
          <a:ln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D466AD-612D-556E-A027-237359718E1E}"/>
              </a:ext>
            </a:extLst>
          </p:cNvPr>
          <p:cNvSpPr/>
          <p:nvPr/>
        </p:nvSpPr>
        <p:spPr>
          <a:xfrm>
            <a:off x="5863590" y="102870"/>
            <a:ext cx="2914650" cy="388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Supplementary Figure S9</a:t>
            </a:r>
            <a:endParaRPr lang="en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BEA632E1735441860DBBB926F5AA80" ma:contentTypeVersion="15" ma:contentTypeDescription="Create a new document." ma:contentTypeScope="" ma:versionID="3274c4664ebbc514f877ec9d69a7fa34">
  <xsd:schema xmlns:xsd="http://www.w3.org/2001/XMLSchema" xmlns:xs="http://www.w3.org/2001/XMLSchema" xmlns:p="http://schemas.microsoft.com/office/2006/metadata/properties" xmlns:ns2="ba66fe96-151b-4be7-a8ab-ad7bd49df33e" xmlns:ns3="b5f7119a-7281-47c2-9665-6e29568af83d" targetNamespace="http://schemas.microsoft.com/office/2006/metadata/properties" ma:root="true" ma:fieldsID="5ec7e31698233e9bcf6b11fead00268c" ns2:_="" ns3:_="">
    <xsd:import namespace="ba66fe96-151b-4be7-a8ab-ad7bd49df33e"/>
    <xsd:import namespace="b5f7119a-7281-47c2-9665-6e29568af8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6fe96-151b-4be7-a8ab-ad7bd49df3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9ac68eb-f799-495d-b2e8-b13e133ff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7119a-7281-47c2-9665-6e29568af83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d11230b-1e38-4906-abfc-e51b41621b2b}" ma:internalName="TaxCatchAll" ma:showField="CatchAllData" ma:web="b5f7119a-7281-47c2-9665-6e29568af8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66fe96-151b-4be7-a8ab-ad7bd49df33e">
      <Terms xmlns="http://schemas.microsoft.com/office/infopath/2007/PartnerControls"/>
    </lcf76f155ced4ddcb4097134ff3c332f>
    <TaxCatchAll xmlns="b5f7119a-7281-47c2-9665-6e29568af83d" xsi:nil="true"/>
  </documentManagement>
</p:properties>
</file>

<file path=customXml/itemProps1.xml><?xml version="1.0" encoding="utf-8"?>
<ds:datastoreItem xmlns:ds="http://schemas.openxmlformats.org/officeDocument/2006/customXml" ds:itemID="{AE70527E-8B8C-4BAA-8565-9E7F1533A3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E22D5C-A705-462C-A317-A9C297C32753}"/>
</file>

<file path=customXml/itemProps3.xml><?xml version="1.0" encoding="utf-8"?>
<ds:datastoreItem xmlns:ds="http://schemas.openxmlformats.org/officeDocument/2006/customXml" ds:itemID="{03F14C70-1CF2-4B95-8CC2-D7702F2E551A}">
  <ds:schemaRefs>
    <ds:schemaRef ds:uri="http://schemas.microsoft.com/office/2006/metadata/properties"/>
    <ds:schemaRef ds:uri="http://schemas.microsoft.com/office/infopath/2007/PartnerControls"/>
    <ds:schemaRef ds:uri="224e5b8c-561f-489b-9789-3c49ebe77bd2"/>
    <ds:schemaRef ds:uri="0c7a9ce6-97d6-40de-abac-e31ebbe46c13"/>
    <ds:schemaRef ds:uri="2ab242d2-053c-46a6-8f44-b6e4bbf5137b"/>
    <ds:schemaRef ds:uri="5a451a48-70f3-4ef4-8bf4-29a519054fb6"/>
    <ds:schemaRef ds:uri="ba66fe96-151b-4be7-a8ab-ad7bd49df33e"/>
    <ds:schemaRef ds:uri="b5f7119a-7281-47c2-9665-6e29568af8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1121</TotalTime>
  <Words>50</Words>
  <Application>Microsoft Office PowerPoint</Application>
  <PresentationFormat>On-screen Show (4:3)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Giusy Di Conza</dc:creator>
  <cp:lastModifiedBy>Gareth Hardy</cp:lastModifiedBy>
  <cp:revision>6</cp:revision>
  <dcterms:created xsi:type="dcterms:W3CDTF">2025-09-02T08:28:59Z</dcterms:created>
  <dcterms:modified xsi:type="dcterms:W3CDTF">2025-11-04T13:02:03Z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0x01010014BEA632E1735441860DBBB926F5AA80</vt:lpwstr>
  </property>
  <property fmtid="{D5CDD505-2E9C-101B-9397-08002B2CF9AE}" pid="3" name="_dlc_DocIdItemGuid">
    <vt:lpwstr>f956d062-6506-4fae-8ec8-321f0b649507</vt:lpwstr>
  </property>
  <property fmtid="{D5CDD505-2E9C-101B-9397-08002B2CF9AE}" pid="4" name="MediaServiceImageTags">
    <vt:lpwstr/>
  </property>
</Properties>
</file>