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7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C19719-DFED-DE0A-B0A4-EAFFE2CDB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2A7A04-05EE-D31F-8A4F-5FA68BC5A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4AFE50-B44C-AC89-CC2F-511226C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5935E8-C0D1-B533-6ABF-7C6A6CB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9385-38D6-062A-167B-F9007437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07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C4896C-DB89-24D9-B3FC-4950C7C9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CBC075-3C8F-177C-C564-792C6844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E05B94-E616-C613-561C-833D9A611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4E88E5-1515-65EC-D45F-E6E01029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BDA09E-2AC7-EA29-1BF2-5EDCB4DF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62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835CA0-D578-5875-593A-B6ACB40F4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A5BDDE-5783-A8D5-F3A6-425601E67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2580F2-8271-F23C-654A-56926A6C6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E0B386-AD58-0B4C-F638-F2AD87DCB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EB40E5-9E4D-EFF0-DD31-8B83AD6F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1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5F4B6-5058-2226-57FB-2B6ED6AD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2B6795-7F88-4A05-64DD-444FB7FA6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58A26B-3ED8-D3EE-6BDC-DA95F292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A8F713-4340-A9A1-CC9E-D31CE53C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A81E4C-9682-D130-B6B1-691707BA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9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D64EE-F8F5-5BB4-5617-CFC08AB6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DEB464-E321-5DBD-6D3E-767EFD01B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21E6D7-E15F-02AB-2DB9-DDC3D8F1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B1C92-1DCC-3494-7A9A-6A4C81BC5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1E857-A8F8-97B9-A33D-B875A7BFD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27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51FD5B-C992-01B8-99A2-134E2AE1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25FECB-E665-AC55-226E-5E478C676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B7AB57-AFE1-39A4-69F6-BF1C4A047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40E5E-B8A1-3628-161A-CEA24A4B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348B38-DCB7-AC68-C3E3-2A248BDF5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441958-F117-B713-8749-D52FE851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6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2DB41C-CEE9-B904-F038-56FDA584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495AE3-F384-DA9E-F211-4FB8BCCE4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14B55F-EF90-7002-29B2-08A538FE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7F68E8-58F0-1973-A94B-32E2EAFC2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55CC59C-3924-4E65-50D2-1BCB09C7A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701DDE-2296-77E7-6CA8-201505FC4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65D5392-ECA7-A04A-20A6-E0A425EB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F30BEF8-3356-8D24-3E44-033650A4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58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F27F-363D-3EFF-A840-365A9865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9C3D1E3-73ED-B539-217A-543A22EE3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897C14-6AF4-2ABA-88DF-E0509A14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5E9042-35E5-AEAB-A93E-82B3C440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3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03CAF4-7BAE-C15C-D505-5A9989D1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D86E1-7113-0D6F-00A2-EEC21487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7FCCB-C309-34BE-0D77-7E184DEE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34DA76-356A-A709-F214-23BEE62E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45A50F-CD87-CCEB-6AEA-562F1D9AA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604634-7389-B4DE-39F0-D79024F08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8A8BE3-6FBC-898C-A181-09101254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6F8F71-0244-F6D1-F564-C99958F1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433B2E-16D4-0D7A-3D62-06C19169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6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308AA-A846-5B23-02B7-6A982FB26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C8D448B-AE65-BE7E-F49F-58BCC4B7F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AD4A5F-9961-3567-AF4F-7D2E67705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B7B9C4-4FA9-A48B-6F37-1ADC0B3C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A2CB46-66FD-EB51-A376-ECB2B8DD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148C86-CE5F-3A67-7034-CEFAB63B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8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583C139-854B-74A0-3FD8-5E418FE5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1C3920-1AD4-54DF-34B4-3C2963EA7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F7647-EDC5-EF52-7224-CA409D2FEE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3E679-51E7-4677-ABE1-A6E764110D8B}" type="datetimeFigureOut">
              <a:rPr lang="zh-CN" altLang="en-US" smtClean="0"/>
              <a:t>2025/11/3 Mon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E50D0-5720-59E1-6975-ACB0267AB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C29B56-A31B-915E-CBA0-E9CEAC02B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BFFBA-41F9-4B28-B016-2F1396D14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29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1542B6-3A10-DF6B-092B-1C3DF6D24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500" y="548390"/>
            <a:ext cx="2772000" cy="27784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46269C-06EC-CA2D-FEEF-C7457869B8E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02201" y="548390"/>
            <a:ext cx="2772000" cy="2779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52A6683-A147-4967-DB4A-B49092931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00" y="3449393"/>
            <a:ext cx="2772000" cy="27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EEA830-BC1D-3C25-F125-45A1B64BA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201" y="3449393"/>
            <a:ext cx="2772000" cy="2772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99704A8-9616-1354-4E13-7C60D85337F5}"/>
              </a:ext>
            </a:extLst>
          </p:cNvPr>
          <p:cNvSpPr txBox="1"/>
          <p:nvPr/>
        </p:nvSpPr>
        <p:spPr>
          <a:xfrm>
            <a:off x="1800663" y="503057"/>
            <a:ext cx="35137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924D897-C42E-4185-5A62-42A35C4C2408}"/>
              </a:ext>
            </a:extLst>
          </p:cNvPr>
          <p:cNvSpPr txBox="1"/>
          <p:nvPr/>
        </p:nvSpPr>
        <p:spPr>
          <a:xfrm>
            <a:off x="4710862" y="503057"/>
            <a:ext cx="35137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147254A-DBAD-7708-B51A-7123C480D20D}"/>
              </a:ext>
            </a:extLst>
          </p:cNvPr>
          <p:cNvSpPr txBox="1"/>
          <p:nvPr/>
        </p:nvSpPr>
        <p:spPr>
          <a:xfrm>
            <a:off x="1838086" y="3555690"/>
            <a:ext cx="351378" cy="458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22B6B60-8149-01F8-08E9-35FDCE7B9E3D}"/>
              </a:ext>
            </a:extLst>
          </p:cNvPr>
          <p:cNvSpPr txBox="1"/>
          <p:nvPr/>
        </p:nvSpPr>
        <p:spPr>
          <a:xfrm>
            <a:off x="4710862" y="3464840"/>
            <a:ext cx="35137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23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宽屏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Times New Roman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曹领改</dc:creator>
  <cp:lastModifiedBy>曹领改</cp:lastModifiedBy>
  <cp:revision>1</cp:revision>
  <dcterms:created xsi:type="dcterms:W3CDTF">2025-11-03T09:06:50Z</dcterms:created>
  <dcterms:modified xsi:type="dcterms:W3CDTF">2025-11-03T09:09:18Z</dcterms:modified>
</cp:coreProperties>
</file>