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68" r:id="rId15"/>
    <p:sldId id="269" r:id="rId16"/>
    <p:sldId id="270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6323" autoAdjust="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6CDE5-9A59-4151-B878-D19F244DF8B6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296B9-0AED-497B-A383-6A3364D336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26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296B9-0AED-497B-A383-6A3364D336E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6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296B9-0AED-497B-A383-6A3364D336E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2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E8143-BFC2-478B-B2C9-5D8080512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DBBDA6-9237-4448-B4CD-395984C1F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15CEA0-54C0-44D6-BF4F-62BA4DAC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0CAA89-541B-4336-B64B-CF8C29FA0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2D062D-4DD9-459F-BCEC-46FDE2C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81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34674-4895-4E59-A665-3DA5CE87C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31ECF-E04F-450A-9341-2D1976F1C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017D01-27D2-4129-BB60-75F174F87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B5CE35-C709-4301-92B0-CB4B4FB48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644C0-5E52-4323-8ED0-7287DEDF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48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EE01B09-163D-4E64-B9FD-0E7F84EFEA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3EE3AF-72D1-4DD0-B127-AFCC0828C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BB82B-EF08-4936-8079-AE4E773D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4485B-D0E6-461B-93F2-FE3D4DA1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DE3AC5-A5AF-4A87-9521-AD8EA0AC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87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09D0C4-CF2D-45B9-8DA5-80C60B1AE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972A7-6BAC-4601-98F8-2B288209C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2659DB-588C-4DB8-84EE-E419F2303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4E3E4E-7E29-4097-90C2-AB571CB0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F782FC-EEF1-4EA3-9433-277F2C75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76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2FFA72-A5A4-4D0C-9427-B0EFC27C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A704EA-52EA-41D3-8AEB-30B5C6CC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B938DA-6A1D-43FB-9721-CB58787A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4CF758-F13C-42DE-AA8C-5057E100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08673C-A630-4152-8B44-568A07D49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46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12C5C-38D0-403D-8C4E-AC0826305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A1A8A5-CA60-4816-B476-26A3C7B84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A6F85D-DAC7-43AF-AE8F-40B792995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3367F9-7B0B-4929-B353-30F632D07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902E95-AEE3-45E9-9F90-DDA0D591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55330D-893A-40C6-8C4D-BE864D9D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61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CF385A-D626-477D-837F-DBD12CFA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8CB1DA-C819-4DA2-BA35-D9DB216C3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D63468-6361-4A7F-9337-32D411E3D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763B2-1B85-4DE2-BBE2-2DC6D2596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0AF70F-9E5B-4AAA-9444-6133522E2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6926023-83A6-43FB-A74C-81123BD9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954CE6-330C-4FC4-B03B-2FF156B14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50C98CE-4F07-4B96-BDA4-88118684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82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469D96-6E65-44FE-B43A-750F50E2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AD954-6BC6-4E28-9469-D74B3392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F37434-4DCA-4EFA-94BE-1D3AC136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734F2C-D2C2-4CFE-8C74-5DBA0A96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368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356FB4-2030-4D17-96EB-EBB4EC39B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69B2A7-09BB-42C3-B682-9370E229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2909A8-7773-4AA1-A7E3-D82CC6A8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11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D667D-649D-4ECC-BE72-DFB3A8C9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8BCDB-1042-497C-9360-19A78D9EE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EACD1A-71F0-4B10-9A10-DFD3C4EB2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55A270-F1B8-4AE0-A58E-294E69C3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D2D18D-21C9-4EC1-85E8-A28FFA48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2EE2B4-34C9-4C6B-95BD-F4E47AB4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14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51599-FA64-4516-AD21-92E23B976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E94C403-92C7-40CC-9F66-EAA6265D3F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9B5779-5909-42E2-B66D-63C6A21D4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2953EA-F4E8-482F-85B6-7410691B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ED7417-817A-464A-9A96-596AC134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479733-5A68-4147-BDAB-AF9BFB7C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746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A9C7DF4-4F2D-4C7B-AFB4-5E0B2862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018C4A-0EB9-41B8-8AE8-D344CC8E4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A63872-95A6-45A9-8D0F-A30A0C65E2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28F41-E609-4A46-A20C-19B49EA0D87C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2D785C-CD72-48A2-92AC-9279C7080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F47E7D-3D11-4C24-AE55-A540B9DC8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3256C-918C-4BDB-B479-A84C5DAA4D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91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E5AAEA7-271D-4EDB-B6C0-4D08938A7FC7}"/>
              </a:ext>
            </a:extLst>
          </p:cNvPr>
          <p:cNvGrpSpPr/>
          <p:nvPr/>
        </p:nvGrpSpPr>
        <p:grpSpPr>
          <a:xfrm>
            <a:off x="1805443" y="30685"/>
            <a:ext cx="8830974" cy="6796630"/>
            <a:chOff x="1805443" y="30685"/>
            <a:chExt cx="8830974" cy="679663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C1A3CBA-90BC-412C-9537-998B9F29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22615" y="-986487"/>
              <a:ext cx="6796630" cy="883097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B53765-B1D3-449A-92A5-993EBED3CCE7}"/>
                </a:ext>
              </a:extLst>
            </p:cNvPr>
            <p:cNvSpPr/>
            <p:nvPr/>
          </p:nvSpPr>
          <p:spPr>
            <a:xfrm rot="553704">
              <a:off x="6281837" y="2499152"/>
              <a:ext cx="509389" cy="32197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719023A2-5CE2-4106-91B9-2484A629C619}"/>
              </a:ext>
            </a:extLst>
          </p:cNvPr>
          <p:cNvSpPr txBox="1"/>
          <p:nvPr/>
        </p:nvSpPr>
        <p:spPr>
          <a:xfrm>
            <a:off x="75482" y="30685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C MOPC21 </a:t>
            </a:r>
          </a:p>
        </p:txBody>
      </p:sp>
    </p:spTree>
    <p:extLst>
      <p:ext uri="{BB962C8B-B14F-4D97-AF65-F5344CB8AC3E}">
        <p14:creationId xmlns:p14="http://schemas.microsoft.com/office/powerpoint/2010/main" val="2355214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354E496-A0CC-4EE1-BD4A-44F63C251158}"/>
              </a:ext>
            </a:extLst>
          </p:cNvPr>
          <p:cNvGrpSpPr/>
          <p:nvPr/>
        </p:nvGrpSpPr>
        <p:grpSpPr>
          <a:xfrm>
            <a:off x="1047749" y="26169"/>
            <a:ext cx="10096501" cy="6805661"/>
            <a:chOff x="1047749" y="26169"/>
            <a:chExt cx="10096501" cy="680566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5F4BCFC-A4A6-4F87-AF9B-E749738F3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93169" y="-1619251"/>
              <a:ext cx="6805661" cy="1009650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FEB8F-F7FF-4270-B431-E38938C6EF29}"/>
                </a:ext>
              </a:extLst>
            </p:cNvPr>
            <p:cNvSpPr/>
            <p:nvPr/>
          </p:nvSpPr>
          <p:spPr>
            <a:xfrm rot="18658665">
              <a:off x="5973475" y="3086270"/>
              <a:ext cx="790725" cy="37645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F4702FD-2E96-471C-A3F3-5A417A8B833E}"/>
              </a:ext>
            </a:extLst>
          </p:cNvPr>
          <p:cNvSpPr txBox="1"/>
          <p:nvPr/>
        </p:nvSpPr>
        <p:spPr>
          <a:xfrm>
            <a:off x="0" y="26169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</a:t>
            </a:r>
            <a:r>
              <a:rPr lang="fr-FR" dirty="0" err="1"/>
              <a:t>sum</a:t>
            </a:r>
            <a:r>
              <a:rPr lang="fr-FR" dirty="0"/>
              <a:t> 190 N472</a:t>
            </a:r>
          </a:p>
        </p:txBody>
      </p:sp>
    </p:spTree>
    <p:extLst>
      <p:ext uri="{BB962C8B-B14F-4D97-AF65-F5344CB8AC3E}">
        <p14:creationId xmlns:p14="http://schemas.microsoft.com/office/powerpoint/2010/main" val="94189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DFD56C9-01B0-48FC-BF5C-1F24BBC31C0C}"/>
              </a:ext>
            </a:extLst>
          </p:cNvPr>
          <p:cNvSpPr txBox="1"/>
          <p:nvPr/>
        </p:nvSpPr>
        <p:spPr>
          <a:xfrm>
            <a:off x="0" y="0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</a:t>
            </a:r>
            <a:r>
              <a:rPr lang="fr-FR" dirty="0" err="1"/>
              <a:t>sum</a:t>
            </a:r>
            <a:r>
              <a:rPr lang="fr-FR" dirty="0"/>
              <a:t> 190 N478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E72A95D-F31D-4654-857B-B211F48880F9}"/>
              </a:ext>
            </a:extLst>
          </p:cNvPr>
          <p:cNvGrpSpPr/>
          <p:nvPr/>
        </p:nvGrpSpPr>
        <p:grpSpPr>
          <a:xfrm>
            <a:off x="1600199" y="564250"/>
            <a:ext cx="9176657" cy="5920771"/>
            <a:chOff x="1600199" y="564250"/>
            <a:chExt cx="9176657" cy="592077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EE8B80C-6540-4E79-B3B3-6A7E64B4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28142" y="-1063693"/>
              <a:ext cx="5920771" cy="917665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88AC848-D8D9-435F-B9A8-4CC06B380CB9}"/>
                </a:ext>
              </a:extLst>
            </p:cNvPr>
            <p:cNvSpPr/>
            <p:nvPr/>
          </p:nvSpPr>
          <p:spPr>
            <a:xfrm rot="16200000">
              <a:off x="6137031" y="3168897"/>
              <a:ext cx="490117" cy="27213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6830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761797E-0C07-419A-B81A-5A9F4C7C7C1A}"/>
              </a:ext>
            </a:extLst>
          </p:cNvPr>
          <p:cNvSpPr txBox="1"/>
          <p:nvPr/>
        </p:nvSpPr>
        <p:spPr>
          <a:xfrm>
            <a:off x="-48275" y="0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3i CD19 CAR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EB98325-D276-41B8-9EA5-C13C4896771C}"/>
              </a:ext>
            </a:extLst>
          </p:cNvPr>
          <p:cNvGrpSpPr/>
          <p:nvPr/>
        </p:nvGrpSpPr>
        <p:grpSpPr>
          <a:xfrm>
            <a:off x="2004646" y="210830"/>
            <a:ext cx="8568185" cy="6436339"/>
            <a:chOff x="2004646" y="210830"/>
            <a:chExt cx="8568185" cy="643633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3B57F57-5067-4474-AC85-86A2124B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46" y="210830"/>
              <a:ext cx="8568185" cy="643633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F8FEFB-3A5F-4AC4-9F30-4B267BA4BAA5}"/>
                </a:ext>
              </a:extLst>
            </p:cNvPr>
            <p:cNvSpPr/>
            <p:nvPr/>
          </p:nvSpPr>
          <p:spPr>
            <a:xfrm>
              <a:off x="3336433" y="546537"/>
              <a:ext cx="3652946" cy="179726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2918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3D3E055-4131-468C-88D8-B8A3D755CB46}"/>
              </a:ext>
            </a:extLst>
          </p:cNvPr>
          <p:cNvSpPr txBox="1"/>
          <p:nvPr/>
        </p:nvSpPr>
        <p:spPr>
          <a:xfrm>
            <a:off x="0" y="52647"/>
            <a:ext cx="198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3i Nectin-4-CAR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69F9B6B-5E39-4676-A9D8-D7D9DCD4AA52}"/>
              </a:ext>
            </a:extLst>
          </p:cNvPr>
          <p:cNvGrpSpPr/>
          <p:nvPr/>
        </p:nvGrpSpPr>
        <p:grpSpPr>
          <a:xfrm>
            <a:off x="993220" y="410603"/>
            <a:ext cx="9336911" cy="6394750"/>
            <a:chOff x="993220" y="410603"/>
            <a:chExt cx="9336911" cy="639475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54E9F17-00E9-4B5E-9042-7460AF10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20" y="410603"/>
              <a:ext cx="9336911" cy="63947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64D10F-2D68-4E84-A711-04202238E9EE}"/>
                </a:ext>
              </a:extLst>
            </p:cNvPr>
            <p:cNvSpPr/>
            <p:nvPr/>
          </p:nvSpPr>
          <p:spPr>
            <a:xfrm>
              <a:off x="4792716" y="1860331"/>
              <a:ext cx="4887311" cy="225053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5554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DAC96DF-DBF0-46FA-9BED-91B396C3E3D1}"/>
              </a:ext>
            </a:extLst>
          </p:cNvPr>
          <p:cNvSpPr txBox="1"/>
          <p:nvPr/>
        </p:nvSpPr>
        <p:spPr>
          <a:xfrm>
            <a:off x="0" y="5264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7D N4 CAR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F172111-C05F-4F98-BDC2-3AA60B639402}"/>
              </a:ext>
            </a:extLst>
          </p:cNvPr>
          <p:cNvGrpSpPr/>
          <p:nvPr/>
        </p:nvGrpSpPr>
        <p:grpSpPr>
          <a:xfrm>
            <a:off x="3802778" y="0"/>
            <a:ext cx="4586444" cy="6858000"/>
            <a:chOff x="3802778" y="0"/>
            <a:chExt cx="4586444" cy="6858000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5360631A-7B39-4502-92AD-2C47A626594F}"/>
                </a:ext>
              </a:extLst>
            </p:cNvPr>
            <p:cNvGrpSpPr/>
            <p:nvPr/>
          </p:nvGrpSpPr>
          <p:grpSpPr>
            <a:xfrm>
              <a:off x="3802778" y="0"/>
              <a:ext cx="4586444" cy="6858000"/>
              <a:chOff x="3802778" y="0"/>
              <a:chExt cx="4586444" cy="6858000"/>
            </a:xfrm>
          </p:grpSpPr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9CE3EBA3-9FD0-4F53-BB0A-0FA5A55B5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2778" y="0"/>
                <a:ext cx="4586444" cy="685800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0E65408-4FAC-4F8C-8310-39E4649F1E80}"/>
                  </a:ext>
                </a:extLst>
              </p:cNvPr>
              <p:cNvSpPr/>
              <p:nvPr/>
            </p:nvSpPr>
            <p:spPr>
              <a:xfrm>
                <a:off x="4770712" y="3128805"/>
                <a:ext cx="3618510" cy="1875274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98E981-4693-45B7-8535-86EA7402F4C1}"/>
                  </a:ext>
                </a:extLst>
              </p:cNvPr>
              <p:cNvSpPr/>
              <p:nvPr/>
            </p:nvSpPr>
            <p:spPr>
              <a:xfrm>
                <a:off x="5756787" y="4572000"/>
                <a:ext cx="535857" cy="248265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39F2BB8-4A79-4F7D-9655-1CF29413BBAB}"/>
                </a:ext>
              </a:extLst>
            </p:cNvPr>
            <p:cNvSpPr txBox="1"/>
            <p:nvPr/>
          </p:nvSpPr>
          <p:spPr>
            <a:xfrm>
              <a:off x="4174074" y="305966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X2.5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9049CB3-048C-453D-AAB0-6D5A87562907}"/>
                </a:ext>
              </a:extLst>
            </p:cNvPr>
            <p:cNvSpPr txBox="1"/>
            <p:nvPr/>
          </p:nvSpPr>
          <p:spPr>
            <a:xfrm>
              <a:off x="5217857" y="4450933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62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F4D476D-4B3D-4692-8366-AABD6F4B530E}"/>
              </a:ext>
            </a:extLst>
          </p:cNvPr>
          <p:cNvSpPr txBox="1"/>
          <p:nvPr/>
        </p:nvSpPr>
        <p:spPr>
          <a:xfrm>
            <a:off x="0" y="52647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7D CD19 CAR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C2738F5-BBC5-4D6A-9321-2574FB79670F}"/>
              </a:ext>
            </a:extLst>
          </p:cNvPr>
          <p:cNvGrpSpPr/>
          <p:nvPr/>
        </p:nvGrpSpPr>
        <p:grpSpPr>
          <a:xfrm>
            <a:off x="2588801" y="119735"/>
            <a:ext cx="7707560" cy="6618528"/>
            <a:chOff x="2588801" y="52647"/>
            <a:chExt cx="7707560" cy="661852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ED639F4-607F-4E08-93F6-461AF350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133317" y="-491869"/>
              <a:ext cx="6618528" cy="77075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78BDFD-266A-4B58-BE60-10BE6FD248E7}"/>
                </a:ext>
              </a:extLst>
            </p:cNvPr>
            <p:cNvSpPr/>
            <p:nvPr/>
          </p:nvSpPr>
          <p:spPr>
            <a:xfrm rot="19952966">
              <a:off x="4900268" y="538803"/>
              <a:ext cx="4738064" cy="183428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A8FD270-AB56-41FB-8FEC-C79C717689B9}"/>
                </a:ext>
              </a:extLst>
            </p:cNvPr>
            <p:cNvSpPr txBox="1"/>
            <p:nvPr/>
          </p:nvSpPr>
          <p:spPr>
            <a:xfrm>
              <a:off x="4147574" y="1542985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X2.5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755C86-9A2F-49FB-B175-D9B840F81B84}"/>
                </a:ext>
              </a:extLst>
            </p:cNvPr>
            <p:cNvSpPr/>
            <p:nvPr/>
          </p:nvSpPr>
          <p:spPr>
            <a:xfrm rot="18780310">
              <a:off x="7926577" y="918613"/>
              <a:ext cx="533090" cy="267611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4740282A-5315-4794-8B58-EBF037C33EB2}"/>
              </a:ext>
            </a:extLst>
          </p:cNvPr>
          <p:cNvSpPr txBox="1"/>
          <p:nvPr/>
        </p:nvSpPr>
        <p:spPr>
          <a:xfrm>
            <a:off x="7419996" y="97747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X20</a:t>
            </a:r>
          </a:p>
        </p:txBody>
      </p:sp>
    </p:spTree>
    <p:extLst>
      <p:ext uri="{BB962C8B-B14F-4D97-AF65-F5344CB8AC3E}">
        <p14:creationId xmlns:p14="http://schemas.microsoft.com/office/powerpoint/2010/main" val="3426129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2B37CF36-84B8-45AF-A214-64B9B1D5076B}"/>
              </a:ext>
            </a:extLst>
          </p:cNvPr>
          <p:cNvGrpSpPr/>
          <p:nvPr/>
        </p:nvGrpSpPr>
        <p:grpSpPr>
          <a:xfrm>
            <a:off x="499870" y="108203"/>
            <a:ext cx="11192259" cy="6641594"/>
            <a:chOff x="499870" y="108203"/>
            <a:chExt cx="11192259" cy="664159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81309A-EB2B-489F-978E-8BBC82891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70" y="108203"/>
              <a:ext cx="11192259" cy="664159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08C65B-D6C8-456E-8B0D-19956E5F032F}"/>
                </a:ext>
              </a:extLst>
            </p:cNvPr>
            <p:cNvSpPr/>
            <p:nvPr/>
          </p:nvSpPr>
          <p:spPr>
            <a:xfrm rot="21337613">
              <a:off x="5580212" y="2257430"/>
              <a:ext cx="1038297" cy="59617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52F0715-CAD2-4B83-96BA-3ED29212D089}"/>
              </a:ext>
            </a:extLst>
          </p:cNvPr>
          <p:cNvSpPr txBox="1"/>
          <p:nvPr/>
        </p:nvSpPr>
        <p:spPr>
          <a:xfrm>
            <a:off x="0" y="5264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S6 N4CAR </a:t>
            </a:r>
          </a:p>
        </p:txBody>
      </p:sp>
    </p:spTree>
    <p:extLst>
      <p:ext uri="{BB962C8B-B14F-4D97-AF65-F5344CB8AC3E}">
        <p14:creationId xmlns:p14="http://schemas.microsoft.com/office/powerpoint/2010/main" val="254926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B7A8B02-14F4-41A8-BFB8-E32E0EF810C3}"/>
              </a:ext>
            </a:extLst>
          </p:cNvPr>
          <p:cNvSpPr txBox="1"/>
          <p:nvPr/>
        </p:nvSpPr>
        <p:spPr>
          <a:xfrm>
            <a:off x="0" y="52647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S6 CD19 CAR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6EE5DDD-47E2-4994-AFC8-CEDE94B3B36A}"/>
              </a:ext>
            </a:extLst>
          </p:cNvPr>
          <p:cNvGrpSpPr/>
          <p:nvPr/>
        </p:nvGrpSpPr>
        <p:grpSpPr>
          <a:xfrm>
            <a:off x="0" y="2362845"/>
            <a:ext cx="11948059" cy="2132310"/>
            <a:chOff x="0" y="2362845"/>
            <a:chExt cx="11948059" cy="213231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E33CA0A-AB16-4A76-8DEB-B7439C142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0" y="2362845"/>
              <a:ext cx="11948059" cy="213231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ECBD86-7A7E-4DC8-97A8-6E45E4F9684F}"/>
                </a:ext>
              </a:extLst>
            </p:cNvPr>
            <p:cNvSpPr/>
            <p:nvPr/>
          </p:nvSpPr>
          <p:spPr>
            <a:xfrm>
              <a:off x="9864811" y="2538919"/>
              <a:ext cx="981530" cy="43905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5769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DD9F8A0-16B6-45AD-A4E6-2EF372DA3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200147" y="23172033"/>
            <a:ext cx="8021990" cy="10423104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630A3E0-4E3B-4C06-9985-259F88E85D54}"/>
              </a:ext>
            </a:extLst>
          </p:cNvPr>
          <p:cNvGrpSpPr/>
          <p:nvPr/>
        </p:nvGrpSpPr>
        <p:grpSpPr>
          <a:xfrm>
            <a:off x="95249" y="495301"/>
            <a:ext cx="12148773" cy="5361345"/>
            <a:chOff x="95249" y="495301"/>
            <a:chExt cx="12148773" cy="536134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5B157D5-0868-494F-A401-466013EE0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88963" y="-2898413"/>
              <a:ext cx="5361345" cy="121487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3D3C27-1D89-4242-A615-330E7952D0C2}"/>
                </a:ext>
              </a:extLst>
            </p:cNvPr>
            <p:cNvSpPr/>
            <p:nvPr/>
          </p:nvSpPr>
          <p:spPr>
            <a:xfrm>
              <a:off x="6159542" y="3331369"/>
              <a:ext cx="795260" cy="466221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126F498-A6B3-4327-BE85-D0C71AAD96F7}"/>
              </a:ext>
            </a:extLst>
          </p:cNvPr>
          <p:cNvSpPr txBox="1"/>
          <p:nvPr/>
        </p:nvSpPr>
        <p:spPr>
          <a:xfrm>
            <a:off x="95249" y="89642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C N478 </a:t>
            </a:r>
          </a:p>
        </p:txBody>
      </p:sp>
    </p:spTree>
    <p:extLst>
      <p:ext uri="{BB962C8B-B14F-4D97-AF65-F5344CB8AC3E}">
        <p14:creationId xmlns:p14="http://schemas.microsoft.com/office/powerpoint/2010/main" val="172977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D20EA00-C858-4ED1-913E-622508471886}"/>
              </a:ext>
            </a:extLst>
          </p:cNvPr>
          <p:cNvGrpSpPr/>
          <p:nvPr/>
        </p:nvGrpSpPr>
        <p:grpSpPr>
          <a:xfrm>
            <a:off x="139277" y="929898"/>
            <a:ext cx="11778920" cy="4842949"/>
            <a:chOff x="2667000" y="2309518"/>
            <a:chExt cx="6858000" cy="223896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559C204-9698-4348-955D-FDD13AD83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76518" y="0"/>
              <a:ext cx="2238963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1541DE-E604-4D61-B8A9-3D5BAE086984}"/>
                </a:ext>
              </a:extLst>
            </p:cNvPr>
            <p:cNvSpPr/>
            <p:nvPr/>
          </p:nvSpPr>
          <p:spPr>
            <a:xfrm rot="249302">
              <a:off x="5634557" y="2909259"/>
              <a:ext cx="419246" cy="224460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BA30B29-64CC-499C-8704-CDF70D2D48A3}"/>
              </a:ext>
            </a:extLst>
          </p:cNvPr>
          <p:cNvSpPr txBox="1"/>
          <p:nvPr/>
        </p:nvSpPr>
        <p:spPr>
          <a:xfrm>
            <a:off x="139276" y="0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hu skin mopc21 </a:t>
            </a:r>
          </a:p>
        </p:txBody>
      </p:sp>
    </p:spTree>
    <p:extLst>
      <p:ext uri="{BB962C8B-B14F-4D97-AF65-F5344CB8AC3E}">
        <p14:creationId xmlns:p14="http://schemas.microsoft.com/office/powerpoint/2010/main" val="353188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810168C-3167-4166-A62A-56ED31770220}"/>
              </a:ext>
            </a:extLst>
          </p:cNvPr>
          <p:cNvSpPr txBox="1"/>
          <p:nvPr/>
        </p:nvSpPr>
        <p:spPr>
          <a:xfrm>
            <a:off x="0" y="0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hu skin N472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81B1E75-0B0B-485B-9000-F841B09FD8CE}"/>
              </a:ext>
            </a:extLst>
          </p:cNvPr>
          <p:cNvGrpSpPr/>
          <p:nvPr/>
        </p:nvGrpSpPr>
        <p:grpSpPr>
          <a:xfrm>
            <a:off x="112442" y="1856083"/>
            <a:ext cx="11836754" cy="3180865"/>
            <a:chOff x="112442" y="1856083"/>
            <a:chExt cx="11836754" cy="31808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4C845CB-7018-4005-9D22-CEF3AB671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40386" y="-2471861"/>
              <a:ext cx="3180865" cy="118367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A35071-2225-4A1F-8894-D07DAC9B32A0}"/>
                </a:ext>
              </a:extLst>
            </p:cNvPr>
            <p:cNvSpPr/>
            <p:nvPr/>
          </p:nvSpPr>
          <p:spPr>
            <a:xfrm rot="2664877">
              <a:off x="9786152" y="2125502"/>
              <a:ext cx="660701" cy="402302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2286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1409B10-1201-47B5-B8EB-7036F389E24E}"/>
              </a:ext>
            </a:extLst>
          </p:cNvPr>
          <p:cNvGrpSpPr/>
          <p:nvPr/>
        </p:nvGrpSpPr>
        <p:grpSpPr>
          <a:xfrm>
            <a:off x="-2" y="921820"/>
            <a:ext cx="12078451" cy="5254025"/>
            <a:chOff x="-2" y="921820"/>
            <a:chExt cx="12078451" cy="525402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4E98E21-8A3E-402F-9E5F-A581BAA65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12211" y="-2490393"/>
              <a:ext cx="5254025" cy="1207845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0AF5DE-D860-442C-ADF1-EBFBA2C44D2D}"/>
                </a:ext>
              </a:extLst>
            </p:cNvPr>
            <p:cNvSpPr/>
            <p:nvPr/>
          </p:nvSpPr>
          <p:spPr>
            <a:xfrm rot="20729262">
              <a:off x="6280722" y="2569728"/>
              <a:ext cx="693171" cy="38218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34FA18CB-AEEA-4681-B7FF-608C7E57A7EF}"/>
              </a:ext>
            </a:extLst>
          </p:cNvPr>
          <p:cNvSpPr txBox="1"/>
          <p:nvPr/>
        </p:nvSpPr>
        <p:spPr>
          <a:xfrm>
            <a:off x="0" y="0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hu skin N478 </a:t>
            </a:r>
          </a:p>
        </p:txBody>
      </p:sp>
    </p:spTree>
    <p:extLst>
      <p:ext uri="{BB962C8B-B14F-4D97-AF65-F5344CB8AC3E}">
        <p14:creationId xmlns:p14="http://schemas.microsoft.com/office/powerpoint/2010/main" val="3253394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6D2849D-A961-4C77-AF95-59141B39D35D}"/>
              </a:ext>
            </a:extLst>
          </p:cNvPr>
          <p:cNvGrpSpPr/>
          <p:nvPr/>
        </p:nvGrpSpPr>
        <p:grpSpPr>
          <a:xfrm>
            <a:off x="-2" y="674591"/>
            <a:ext cx="12192003" cy="5508817"/>
            <a:chOff x="-2" y="674591"/>
            <a:chExt cx="12192003" cy="55088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0E9D697-8D5F-4387-902B-800491346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41591" y="-2667002"/>
              <a:ext cx="5508817" cy="1219200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F3B34E-D168-4698-91BD-A77466F9B1E5}"/>
                </a:ext>
              </a:extLst>
            </p:cNvPr>
            <p:cNvSpPr/>
            <p:nvPr/>
          </p:nvSpPr>
          <p:spPr>
            <a:xfrm>
              <a:off x="6975012" y="3367291"/>
              <a:ext cx="1512639" cy="69584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F7CDE3A-C5AA-4806-A22F-B0D49CDCD7AD}"/>
              </a:ext>
            </a:extLst>
          </p:cNvPr>
          <p:cNvSpPr txBox="1"/>
          <p:nvPr/>
        </p:nvSpPr>
        <p:spPr>
          <a:xfrm>
            <a:off x="0" y="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mo skin MOPC21 </a:t>
            </a:r>
          </a:p>
        </p:txBody>
      </p:sp>
    </p:spTree>
    <p:extLst>
      <p:ext uri="{BB962C8B-B14F-4D97-AF65-F5344CB8AC3E}">
        <p14:creationId xmlns:p14="http://schemas.microsoft.com/office/powerpoint/2010/main" val="11813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0A8F589-2F82-410B-91B3-69DB5B2A633A}"/>
              </a:ext>
            </a:extLst>
          </p:cNvPr>
          <p:cNvSpPr txBox="1"/>
          <p:nvPr/>
        </p:nvSpPr>
        <p:spPr>
          <a:xfrm>
            <a:off x="0" y="0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mo skin N472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EFB0B36-054D-4AB3-9D99-3FBA7F5678F0}"/>
              </a:ext>
            </a:extLst>
          </p:cNvPr>
          <p:cNvGrpSpPr/>
          <p:nvPr/>
        </p:nvGrpSpPr>
        <p:grpSpPr>
          <a:xfrm>
            <a:off x="312234" y="2286000"/>
            <a:ext cx="9212766" cy="3070922"/>
            <a:chOff x="312234" y="2286000"/>
            <a:chExt cx="9212766" cy="307092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9AA421C-5100-4FA6-A3A6-E46D3801A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383156" y="-784922"/>
              <a:ext cx="3070922" cy="921276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F3B862-2894-4C33-B48D-908BD01AA7E0}"/>
                </a:ext>
              </a:extLst>
            </p:cNvPr>
            <p:cNvSpPr/>
            <p:nvPr/>
          </p:nvSpPr>
          <p:spPr>
            <a:xfrm>
              <a:off x="5087565" y="2545307"/>
              <a:ext cx="1183581" cy="5732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14158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43A2A2B-9849-48AA-AFE8-2C5FDEFC9CC2}"/>
              </a:ext>
            </a:extLst>
          </p:cNvPr>
          <p:cNvSpPr txBox="1"/>
          <p:nvPr/>
        </p:nvSpPr>
        <p:spPr>
          <a:xfrm>
            <a:off x="0" y="0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mo skin N478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367F88-6C7C-4B4B-9C8E-AB67F0D51C5E}"/>
              </a:ext>
            </a:extLst>
          </p:cNvPr>
          <p:cNvGrpSpPr/>
          <p:nvPr/>
        </p:nvGrpSpPr>
        <p:grpSpPr>
          <a:xfrm>
            <a:off x="32005" y="634575"/>
            <a:ext cx="12074269" cy="5613824"/>
            <a:chOff x="32005" y="634575"/>
            <a:chExt cx="12074269" cy="56138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440C0D7-59B5-4EAA-B35D-9E7E4362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62228" y="-2595648"/>
              <a:ext cx="5613824" cy="1207426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D2C55BC-FFA7-4565-89B7-014E71E6BA53}"/>
                </a:ext>
              </a:extLst>
            </p:cNvPr>
            <p:cNvSpPr/>
            <p:nvPr/>
          </p:nvSpPr>
          <p:spPr>
            <a:xfrm rot="20420389">
              <a:off x="6506299" y="2312569"/>
              <a:ext cx="1464196" cy="749575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0519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3847929-D4DE-46AB-8946-8B8E41D9402C}"/>
              </a:ext>
            </a:extLst>
          </p:cNvPr>
          <p:cNvSpPr txBox="1"/>
          <p:nvPr/>
        </p:nvSpPr>
        <p:spPr>
          <a:xfrm>
            <a:off x="0" y="0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Fig</a:t>
            </a:r>
            <a:r>
              <a:rPr lang="fr-FR" dirty="0"/>
              <a:t> 1 E </a:t>
            </a:r>
            <a:r>
              <a:rPr lang="fr-FR" dirty="0" err="1"/>
              <a:t>sum</a:t>
            </a:r>
            <a:r>
              <a:rPr lang="fr-FR" dirty="0"/>
              <a:t> 190 mopc21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74F59B6-1273-400A-9711-1046B543233D}"/>
              </a:ext>
            </a:extLst>
          </p:cNvPr>
          <p:cNvGrpSpPr/>
          <p:nvPr/>
        </p:nvGrpSpPr>
        <p:grpSpPr>
          <a:xfrm>
            <a:off x="2581842" y="0"/>
            <a:ext cx="6885527" cy="6858000"/>
            <a:chOff x="2581842" y="0"/>
            <a:chExt cx="6885527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88BA596-3ED4-477F-B831-23C7D4431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30" y="0"/>
              <a:ext cx="6742739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82BDE5-5AC7-4C67-8FE0-6BCB7BA4360D}"/>
                </a:ext>
              </a:extLst>
            </p:cNvPr>
            <p:cNvSpPr/>
            <p:nvPr/>
          </p:nvSpPr>
          <p:spPr>
            <a:xfrm rot="2024131">
              <a:off x="2581842" y="2583516"/>
              <a:ext cx="874295" cy="547621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700791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90</Words>
  <Application>Microsoft Office PowerPoint</Application>
  <PresentationFormat>Grand écran</PresentationFormat>
  <Paragraphs>23</Paragraphs>
  <Slides>17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Geoffrey GUITTARD</dc:creator>
  <cp:lastModifiedBy>marc lopez</cp:lastModifiedBy>
  <cp:revision>37</cp:revision>
  <dcterms:created xsi:type="dcterms:W3CDTF">2025-11-13T08:26:04Z</dcterms:created>
  <dcterms:modified xsi:type="dcterms:W3CDTF">2025-11-14T16:03:45Z</dcterms:modified>
</cp:coreProperties>
</file>