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041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85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14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3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57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68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4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96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94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69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2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47B83-53AD-40C1-A11B-E8B764990CA1}" type="datetimeFigureOut">
              <a:rPr lang="ko-KR" altLang="en-US" smtClean="0"/>
              <a:t>2025-11-17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78ED6-7D17-4D78-8AC5-450C98CB7E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94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99068" y="166300"/>
            <a:ext cx="6096000" cy="3687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0">
              <a:lnSpc>
                <a:spcPct val="107000"/>
              </a:lnSpc>
              <a:spcAft>
                <a:spcPts val="800"/>
              </a:spcAft>
            </a:pPr>
            <a:r>
              <a:rPr lang="en-US" altLang="ko-KR" kern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Supplementary </a:t>
            </a:r>
            <a:r>
              <a:rPr lang="en-US" altLang="ko-KR" kern="100" dirty="0">
                <a:latin typeface="Times New Roman" panose="02020603050405020304" pitchFamily="18" charset="0"/>
              </a:rPr>
              <a:t>Figure 1</a:t>
            </a:r>
            <a:endParaRPr lang="ko-KR" altLang="ko-KR" kern="100" dirty="0">
              <a:latin typeface="Times New Roman" panose="02020603050405020304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63" y="716045"/>
            <a:ext cx="11638273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28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40469" y="231405"/>
            <a:ext cx="10158953" cy="558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US" altLang="ko-K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2 </a:t>
            </a:r>
            <a:endParaRPr lang="ko-KR" altLang="ko-KR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56" y="1930872"/>
            <a:ext cx="9297206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1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31043" y="6799"/>
            <a:ext cx="11318450" cy="56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0">
              <a:lnSpc>
                <a:spcPct val="200000"/>
              </a:lnSpc>
              <a:spcAft>
                <a:spcPts val="0"/>
              </a:spcAft>
            </a:pPr>
            <a:r>
              <a:rPr lang="en-US" altLang="ko-KR" kern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Supplementary </a:t>
            </a:r>
            <a:r>
              <a:rPr lang="en-US" altLang="ko-KR" kern="100" dirty="0">
                <a:latin typeface="Times New Roman" panose="02020603050405020304" pitchFamily="18" charset="0"/>
              </a:rPr>
              <a:t>Figure 3 </a:t>
            </a:r>
            <a:endParaRPr lang="ko-KR" altLang="ko-KR" kern="100" dirty="0">
              <a:latin typeface="Times New Roman" panose="02020603050405020304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43" y="1052526"/>
            <a:ext cx="11065199" cy="512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51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Times New Roman</vt:lpstr>
      <vt:lpstr>Office 테마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SMC</dc:creator>
  <cp:lastModifiedBy>Rizwan Khan</cp:lastModifiedBy>
  <cp:revision>6</cp:revision>
  <dcterms:created xsi:type="dcterms:W3CDTF">2025-10-10T06:54:58Z</dcterms:created>
  <dcterms:modified xsi:type="dcterms:W3CDTF">2025-11-17T10:16:22Z</dcterms:modified>
</cp:coreProperties>
</file>