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0058400" cy="57419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884" autoAdjust="0"/>
  </p:normalViewPr>
  <p:slideViewPr>
    <p:cSldViewPr snapToGrid="0">
      <p:cViewPr varScale="1">
        <p:scale>
          <a:sx n="78" d="100"/>
          <a:sy n="78" d="100"/>
        </p:scale>
        <p:origin x="974" y="41"/>
      </p:cViewPr>
      <p:guideLst>
        <p:guide orient="horz" pos="180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890ED-11B8-4800-B8B2-72C7F4E99478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43000"/>
            <a:ext cx="54070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101A8-4275-45CB-8E2F-D2818FB7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6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101A8-4275-45CB-8E2F-D2818FB704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7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939720"/>
            <a:ext cx="7543800" cy="1999062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015873"/>
            <a:ext cx="7543800" cy="1386318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13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4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05708"/>
            <a:ext cx="2168843" cy="48660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05708"/>
            <a:ext cx="6380798" cy="48660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3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55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431510"/>
            <a:ext cx="8675370" cy="2388507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3842614"/>
            <a:ext cx="8675370" cy="1256059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528538"/>
            <a:ext cx="4274820" cy="36432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528538"/>
            <a:ext cx="4274820" cy="36432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05708"/>
            <a:ext cx="8675370" cy="11098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407585"/>
            <a:ext cx="4255174" cy="689836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097421"/>
            <a:ext cx="4255174" cy="30849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407585"/>
            <a:ext cx="4276130" cy="689836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097421"/>
            <a:ext cx="4276130" cy="30849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7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5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82799"/>
            <a:ext cx="3244096" cy="1339797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826740"/>
            <a:ext cx="5092065" cy="4080533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722596"/>
            <a:ext cx="3244096" cy="3191323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82799"/>
            <a:ext cx="3244096" cy="1339797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826740"/>
            <a:ext cx="5092065" cy="4080533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722596"/>
            <a:ext cx="3244096" cy="3191323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4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05708"/>
            <a:ext cx="8675370" cy="110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528538"/>
            <a:ext cx="8675370" cy="3643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321972"/>
            <a:ext cx="2263140" cy="305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559BE-96A6-4C40-8576-E268AFCD6E8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321972"/>
            <a:ext cx="3394710" cy="305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321972"/>
            <a:ext cx="2263140" cy="305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29F8E-990F-4238-8271-63298BABD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610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332" y="167559"/>
            <a:ext cx="9939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Early Recurrence of Hepatocellular Carcinoma After Hepatectomy: Predictive Role of Whole-Tumor Iodine Density Histogram Features and Resection Margin Distance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0832" y="2193993"/>
            <a:ext cx="4041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Max, Skewness, microvascular invasion, and resection margin were identified as independent risk factors for predicting 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130" y="4774424"/>
            <a:ext cx="3940150" cy="8575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3ACE84-B373-929A-AB59-9CE7E6B64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78" y="1552554"/>
            <a:ext cx="5677408" cy="33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95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42</Words>
  <Application>Microsoft Office PowerPoint</Application>
  <PresentationFormat>自定义</PresentationFormat>
  <Paragraphs>4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演示文稿</vt:lpstr>
    </vt:vector>
  </TitlesOfParts>
  <Company>BIDMC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Brook,Olga R. (HMFP - Radiology)</dc:creator>
  <cp:lastModifiedBy>Yuan Xu</cp:lastModifiedBy>
  <cp:revision>15</cp:revision>
  <dcterms:created xsi:type="dcterms:W3CDTF">2020-06-22T01:49:04Z</dcterms:created>
  <dcterms:modified xsi:type="dcterms:W3CDTF">2025-10-29T10:02:01Z</dcterms:modified>
</cp:coreProperties>
</file>