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8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BLIG, Mael" initials="MH" lastIdx="1" clrIdx="0">
    <p:extLst>
      <p:ext uri="{19B8F6BF-5375-455C-9EA6-DF929625EA0E}">
        <p15:presenceInfo xmlns:p15="http://schemas.microsoft.com/office/powerpoint/2012/main" userId="S::mael.heiblig@chu-lyon.fr::f56effb2-c276-413a-a85f-806b39c990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660"/>
  </p:normalViewPr>
  <p:slideViewPr>
    <p:cSldViewPr snapToGrid="0">
      <p:cViewPr varScale="1">
        <p:scale>
          <a:sx n="42" d="100"/>
          <a:sy n="42" d="100"/>
        </p:scale>
        <p:origin x="28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06DF5-438B-4521-AE42-448DC7810547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1F675-5867-42B6-AC1E-7827EA001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71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0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1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0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78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5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0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92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81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79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3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940F2-6FCD-C8E2-75F0-A8010CD85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730DF8DF-6E6C-60FE-410A-C1307B4FF1B7}"/>
              </a:ext>
            </a:extLst>
          </p:cNvPr>
          <p:cNvGraphicFramePr>
            <a:graphicFrameLocks noGrp="1"/>
          </p:cNvGraphicFramePr>
          <p:nvPr/>
        </p:nvGraphicFramePr>
        <p:xfrm>
          <a:off x="528320" y="744220"/>
          <a:ext cx="5321300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291157389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44401785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107341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88274891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26485852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Variables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Comparison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Odds Ratio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CI95%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755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Monocytic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bias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0.01-1.38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1082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Prior MDS/MPN </a:t>
                      </a:r>
                      <a:r>
                        <a:rPr lang="fr-FR" sz="1100" u="none" strike="noStrike" dirty="0" err="1">
                          <a:effectLst/>
                        </a:rPr>
                        <a:t>history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1.34-14.3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6309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LSC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baseline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vs high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0.08-1.14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507914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ELN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FAV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0.08-1.36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908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INT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0.04-1.22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9625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GCSF use after cycle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0.13-2.36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570771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023B7D99-5E0B-E2B2-CBA8-A845C0081C7E}"/>
              </a:ext>
            </a:extLst>
          </p:cNvPr>
          <p:cNvSpPr txBox="1"/>
          <p:nvPr/>
        </p:nvSpPr>
        <p:spPr>
          <a:xfrm>
            <a:off x="304800" y="228600"/>
            <a:ext cx="829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table 2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0F825DD-AEF4-894B-BBA7-1476AEFFEA2D}"/>
              </a:ext>
            </a:extLst>
          </p:cNvPr>
          <p:cNvSpPr txBox="1"/>
          <p:nvPr/>
        </p:nvSpPr>
        <p:spPr>
          <a:xfrm>
            <a:off x="487680" y="2095500"/>
            <a:ext cx="5361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GCSF = Granulocyte-</a:t>
            </a:r>
            <a:r>
              <a:rPr lang="fr-FR" sz="800" dirty="0" err="1"/>
              <a:t>Colony</a:t>
            </a:r>
            <a:r>
              <a:rPr lang="fr-FR" sz="800" dirty="0"/>
              <a:t> </a:t>
            </a:r>
            <a:r>
              <a:rPr lang="fr-FR" sz="800" dirty="0" err="1"/>
              <a:t>Stimulating</a:t>
            </a:r>
            <a:r>
              <a:rPr lang="fr-FR" sz="800" dirty="0"/>
              <a:t> Factor, LSC = </a:t>
            </a:r>
            <a:r>
              <a:rPr lang="fr-FR" sz="800" dirty="0" err="1"/>
              <a:t>leukemic</a:t>
            </a:r>
            <a:r>
              <a:rPr lang="fr-FR" sz="800" dirty="0"/>
              <a:t> stem </a:t>
            </a:r>
            <a:r>
              <a:rPr lang="fr-FR" sz="800" dirty="0" err="1"/>
              <a:t>cells</a:t>
            </a:r>
            <a:r>
              <a:rPr lang="fr-FR" sz="800" dirty="0"/>
              <a:t>, MDS = </a:t>
            </a:r>
            <a:r>
              <a:rPr lang="fr-FR" sz="800" dirty="0" err="1"/>
              <a:t>myelodysplastic</a:t>
            </a:r>
            <a:r>
              <a:rPr lang="fr-FR" sz="800" dirty="0"/>
              <a:t> syndrome, MPN = </a:t>
            </a:r>
            <a:r>
              <a:rPr lang="fr-FR" sz="800" dirty="0" err="1"/>
              <a:t>myeloproliferative</a:t>
            </a:r>
            <a:r>
              <a:rPr lang="fr-FR" sz="800" dirty="0"/>
              <a:t> </a:t>
            </a:r>
            <a:r>
              <a:rPr lang="fr-FR" sz="800" dirty="0" err="1"/>
              <a:t>neoplasm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7708174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92</Words>
  <Application>Microsoft Office PowerPoint</Application>
  <PresentationFormat>Grand écran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HEIBLIG, Mael</dc:creator>
  <cp:lastModifiedBy>Mael Heiblig</cp:lastModifiedBy>
  <cp:revision>34</cp:revision>
  <dcterms:created xsi:type="dcterms:W3CDTF">2025-08-13T14:10:20Z</dcterms:created>
  <dcterms:modified xsi:type="dcterms:W3CDTF">2025-10-25T18:54:59Z</dcterms:modified>
</cp:coreProperties>
</file>