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80DB8-21D6-4C6C-4D6F-07AD433B1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0C94D05-E20F-7CB3-DD06-A4301B5D661F}"/>
              </a:ext>
            </a:extLst>
          </p:cNvPr>
          <p:cNvSpPr txBox="1"/>
          <p:nvPr/>
        </p:nvSpPr>
        <p:spPr>
          <a:xfrm>
            <a:off x="386080" y="762000"/>
            <a:ext cx="2817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Table 3 </a:t>
            </a:r>
            <a:r>
              <a:rPr lang="fr-FR" dirty="0" err="1"/>
              <a:t>multivariate</a:t>
            </a:r>
            <a:r>
              <a:rPr lang="fr-FR" dirty="0"/>
              <a:t> </a:t>
            </a:r>
            <a:r>
              <a:rPr lang="fr-FR" dirty="0" err="1"/>
              <a:t>analysis</a:t>
            </a:r>
            <a:endParaRPr lang="fr-FR"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2920BA3-AC68-A035-ECB5-4FD1E4891A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002553"/>
              </p:ext>
            </p:extLst>
          </p:nvPr>
        </p:nvGraphicFramePr>
        <p:xfrm>
          <a:off x="467360" y="1391920"/>
          <a:ext cx="5321300" cy="1463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91157389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444017855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1073412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1882748914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264858529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Variables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Comparison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Odds Ratio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>
                          <a:solidFill>
                            <a:schemeClr val="bg1"/>
                          </a:solidFill>
                          <a:effectLst/>
                        </a:rPr>
                        <a:t>CI95%</a:t>
                      </a:r>
                      <a:endParaRPr lang="fr-FR" sz="1100" b="0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p-value</a:t>
                      </a:r>
                      <a:endParaRPr lang="fr-FR" sz="11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7553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ANC at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diagnosis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(G/L)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Continuous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1.02-1.06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10827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Diploid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Karyotype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 </a:t>
                      </a:r>
                      <a:r>
                        <a:rPr lang="fr-F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0.35-0.96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630952"/>
                  </a:ext>
                </a:extLst>
              </a:tr>
              <a:tr h="182880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ELN 2024 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 </a:t>
                      </a:r>
                      <a:r>
                        <a:rPr lang="fr-F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ADV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0.34-1.15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058268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 </a:t>
                      </a:r>
                      <a:r>
                        <a:rPr lang="fr-F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ADV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0.42-1.6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45836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HSCT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 </a:t>
                      </a:r>
                      <a:r>
                        <a:rPr lang="fr-F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0.02-1.03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9564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GCSF use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cycle 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 </a:t>
                      </a:r>
                      <a:r>
                        <a:rPr lang="fr-F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no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0.38-0.95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45079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 MRD </a:t>
                      </a:r>
                      <a:r>
                        <a:rPr lang="fr-FR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 </a:t>
                      </a:r>
                      <a:r>
                        <a:rPr lang="fr-F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NEG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1.53-3.9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&lt;0.001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67042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220BBE57-C163-71E8-DCF3-7954525D2164}"/>
              </a:ext>
            </a:extLst>
          </p:cNvPr>
          <p:cNvSpPr txBox="1"/>
          <p:nvPr/>
        </p:nvSpPr>
        <p:spPr>
          <a:xfrm>
            <a:off x="386080" y="2946271"/>
            <a:ext cx="5361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ANC = </a:t>
            </a:r>
            <a:r>
              <a:rPr lang="fr-FR" sz="800" dirty="0" err="1"/>
              <a:t>absolute</a:t>
            </a:r>
            <a:r>
              <a:rPr lang="fr-FR" sz="800" dirty="0"/>
              <a:t> </a:t>
            </a:r>
            <a:r>
              <a:rPr lang="fr-FR" sz="800" dirty="0" err="1"/>
              <a:t>neutrophil</a:t>
            </a:r>
            <a:r>
              <a:rPr lang="fr-FR" sz="800" dirty="0"/>
              <a:t> count,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GCSF = Granulocyte-</a:t>
            </a:r>
            <a:r>
              <a:rPr lang="fr-FR" sz="800" dirty="0" err="1"/>
              <a:t>Colony</a:t>
            </a:r>
            <a:r>
              <a:rPr lang="fr-FR" sz="800" dirty="0"/>
              <a:t> </a:t>
            </a:r>
            <a:r>
              <a:rPr lang="fr-FR" sz="800" dirty="0" err="1"/>
              <a:t>Stimulating</a:t>
            </a:r>
            <a:r>
              <a:rPr lang="fr-FR" sz="800" dirty="0"/>
              <a:t> Factor,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MRD = </a:t>
            </a:r>
            <a:r>
              <a:rPr lang="fr-FR" sz="800" dirty="0" err="1"/>
              <a:t>measurable</a:t>
            </a:r>
            <a:r>
              <a:rPr lang="fr-FR" sz="800" dirty="0"/>
              <a:t> </a:t>
            </a:r>
            <a:r>
              <a:rPr lang="fr-FR" sz="800" dirty="0" err="1"/>
              <a:t>residual</a:t>
            </a:r>
            <a:r>
              <a:rPr lang="fr-FR" sz="800" dirty="0"/>
              <a:t> </a:t>
            </a:r>
            <a:r>
              <a:rPr lang="fr-FR" sz="800" dirty="0" err="1"/>
              <a:t>disease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4198736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105</Words>
  <Application>Microsoft Office PowerPoint</Application>
  <PresentationFormat>Grand écran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35</cp:revision>
  <dcterms:created xsi:type="dcterms:W3CDTF">2025-08-13T14:10:20Z</dcterms:created>
  <dcterms:modified xsi:type="dcterms:W3CDTF">2025-10-25T18:55:22Z</dcterms:modified>
</cp:coreProperties>
</file>