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64BD06-63E5-4F77-97AE-726FAFA58578}" v="4" dt="2020-03-16T12:02:39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辻中 大生" userId="2425e598b6c6aaf4" providerId="LiveId" clId="{2C64BD06-63E5-4F77-97AE-726FAFA58578}"/>
    <pc:docChg chg="modSld">
      <pc:chgData name="辻中 大生" userId="2425e598b6c6aaf4" providerId="LiveId" clId="{2C64BD06-63E5-4F77-97AE-726FAFA58578}" dt="2020-03-16T12:02:39.845" v="7"/>
      <pc:docMkLst>
        <pc:docMk/>
      </pc:docMkLst>
      <pc:sldChg chg="modSp">
        <pc:chgData name="辻中 大生" userId="2425e598b6c6aaf4" providerId="LiveId" clId="{2C64BD06-63E5-4F77-97AE-726FAFA58578}" dt="2020-03-16T12:02:39.845" v="7"/>
        <pc:sldMkLst>
          <pc:docMk/>
          <pc:sldMk cId="3617749812" sldId="329"/>
        </pc:sldMkLst>
        <pc:spChg chg="mod">
          <ac:chgData name="辻中 大生" userId="2425e598b6c6aaf4" providerId="LiveId" clId="{2C64BD06-63E5-4F77-97AE-726FAFA58578}" dt="2020-03-16T12:02:39.845" v="7"/>
          <ac:spMkLst>
            <pc:docMk/>
            <pc:sldMk cId="3617749812" sldId="329"/>
            <ac:spMk id="9" creationId="{5E3A8030-E62D-47EA-8496-B56E6C4913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84E84-D084-4B72-AE31-81C66D15FE1C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A2C66-1EB6-41A8-AFFC-F3D9DAB44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10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F5D5C-617B-435E-AFE0-2C971D60586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086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6C14AB-99E3-4638-8E4B-02CE3A9C2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C85D779-1944-4CD7-9F20-A4217CDEF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EF7070-B70E-4FB9-B874-C465F773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69F0CC-EE5A-46F2-83B0-6178A3393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31E506-4650-4206-984F-196CB3DBA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512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749638-17F3-4908-831E-12F6D4514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702701-3969-4C1F-A660-AB4730B9A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6AB109-D85E-4BF7-86DE-DA73B1D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C1A617-A92A-4949-9A2A-3BF9346C5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D1058D-9334-4349-BC56-7B94B26DA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351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363E1D-A137-4071-A2F8-478A4DC13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3567D6-CBD0-43E0-85A1-A694B3B4D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C0A874-D49E-4C4D-A395-ECB184168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07B1C6-5DE9-44F9-B1A1-8D4F21D29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34AC48-1A58-4E74-B81B-CC8E6AE89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41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41A9FC-D8CA-4286-868E-9948CD943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9773F2-69BC-44C0-BADF-25F3643193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123BDA-665F-4C56-B8E0-5067115CF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7D84590-07BC-4FAA-835F-45FA8F5BE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E6CAE23-B810-40F2-B92A-86FB58960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AC770B-7878-4AA4-9999-F7EF0F3D6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996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7448E8-54EC-4EE2-9C83-F441DA972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AEC1DF3-15AA-463B-96FC-44209FC66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40E608B-110B-47FD-987D-EE76FDA57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D1A6D5-424B-4DC3-89A8-C24443646B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C1125AA-2D03-4145-8006-8F95362F5C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034DCF1-66C5-4FCF-B0DF-E5517106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8CE4FBE-A05A-4525-BD84-5AC3C4FF7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55BE13A-0CED-4F75-805F-A01A82C9F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79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334560-8FE5-42AA-ABBE-D070FCEF0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F14C888-C728-4EE7-8CA6-304038430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9F56FD6-3CD8-404E-B923-194D41D2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68EEDAB-906D-42AA-8C3D-6D7B45FB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866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B59E45A-216F-43A3-8A00-AC2CC7971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AA71A3B-0900-416D-AFD8-AFE0985C1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ECAEF7-8966-4B65-99EE-DF7935BD5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43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A4C0F7-1DB4-459C-BBDF-A5314FDB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F9CD2E-5DB6-400A-A6C9-B177D52D9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7C1EC56-DE7A-4C48-A4EE-A5268884A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A9C539-28F5-4C4F-AE2C-B11D3E04B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B0FC55D-3C2D-4D27-95D4-3141B9A3C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ED4438-AE46-47F2-95B8-47124F6D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59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A5E662-0269-4518-8BC6-F695E690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3518C3E-E99E-4E5F-94BE-42AD2BE15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C972582-D5BB-4681-B807-4457C3BF2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A8D6293-607A-4DCD-9DE7-397255204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1180E77-C992-4A91-B34C-3C2CE49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4C2CE8-7495-4789-8684-E4E3C6E24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668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598C97-C24F-4EAC-809B-7917DCFC7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6D64C30-A079-42E1-B69F-A71CE5D6F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796B09-7715-45A4-AA04-507ED52FA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B2D18D-93F6-43D9-81EF-543663F26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2A411C-F685-41C0-97F9-9B60D4BB0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9658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55A1C6B-0936-46EF-A110-3D48C0204E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946157-C7BF-427C-A66E-F46A62A04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F6DF19-5A1F-4C6B-A3BD-F220907F0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80FA2C-7F1B-4578-8A7B-3DCAC965C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167FEA-C71C-49E1-A34E-C56A4912D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30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760D88F-42D4-4A4E-90E1-25C731864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2B54979-D889-4A88-943E-1F16A5044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814E4F-F63A-41AF-883A-B1B1E1E999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B620D-9910-4AC2-8956-26F405F16D04}" type="datetimeFigureOut">
              <a:rPr kumimoji="1" lang="ja-JP" altLang="en-US" smtClean="0"/>
              <a:t>2020/3/16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C5FE44-30E0-431F-8FA2-6ADEFC1DC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8B4BD9-42EC-4DDA-85EF-291931427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FC305-DE3D-48C8-8FF2-BEF32A8C11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8D055927-631B-4FFF-B2BE-37F4403DE5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4144625"/>
              </p:ext>
            </p:extLst>
          </p:nvPr>
        </p:nvGraphicFramePr>
        <p:xfrm>
          <a:off x="2733897" y="3617959"/>
          <a:ext cx="4084986" cy="2694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5" r:id="rId4" imgW="4196880" imgH="2769120" progId="Prism5.Document">
                  <p:embed/>
                </p:oleObj>
              </mc:Choice>
              <mc:Fallback>
                <p:oleObj name="Prism 5" r:id="rId4" imgW="4196880" imgH="2769120" progId="Prism5.Document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8D055927-631B-4FFF-B2BE-37F4403DE5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33897" y="3617959"/>
                        <a:ext cx="4084986" cy="26944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id="{B9DD2634-0105-42F7-8C87-7D9E23B546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06885"/>
              </p:ext>
            </p:extLst>
          </p:nvPr>
        </p:nvGraphicFramePr>
        <p:xfrm>
          <a:off x="6302790" y="3617959"/>
          <a:ext cx="4178882" cy="2703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5" r:id="rId6" imgW="4279320" imgH="2769120" progId="Prism5.Document">
                  <p:embed/>
                </p:oleObj>
              </mc:Choice>
              <mc:Fallback>
                <p:oleObj name="Prism 5" r:id="rId6" imgW="4279320" imgH="2769120" progId="Prism5.Document">
                  <p:embed/>
                  <p:pic>
                    <p:nvPicPr>
                      <p:cNvPr id="3" name="オブジェクト 2">
                        <a:extLst>
                          <a:ext uri="{FF2B5EF4-FFF2-40B4-BE49-F238E27FC236}">
                            <a16:creationId xmlns:a16="http://schemas.microsoft.com/office/drawing/2014/main" id="{B9DD2634-0105-42F7-8C87-7D9E23B546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02790" y="3617959"/>
                        <a:ext cx="4178882" cy="27032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3329817F-604F-4202-8549-0CD9BE29AB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923471"/>
              </p:ext>
            </p:extLst>
          </p:nvPr>
        </p:nvGraphicFramePr>
        <p:xfrm>
          <a:off x="4201035" y="1030025"/>
          <a:ext cx="4084986" cy="2852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5" r:id="rId8" imgW="4196880" imgH="2930760" progId="Prism5.Document">
                  <p:embed/>
                </p:oleObj>
              </mc:Choice>
              <mc:Fallback>
                <p:oleObj name="Prism 5" r:id="rId8" imgW="4196880" imgH="2930760" progId="Prism5.Document">
                  <p:embed/>
                  <p:pic>
                    <p:nvPicPr>
                      <p:cNvPr id="5" name="オブジェクト 4">
                        <a:extLst>
                          <a:ext uri="{FF2B5EF4-FFF2-40B4-BE49-F238E27FC236}">
                            <a16:creationId xmlns:a16="http://schemas.microsoft.com/office/drawing/2014/main" id="{3329817F-604F-4202-8549-0CD9BE29AB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01035" y="1030025"/>
                        <a:ext cx="4084986" cy="28520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5738D62-C70C-425D-906E-41B3E6BC4A05}"/>
              </a:ext>
            </a:extLst>
          </p:cNvPr>
          <p:cNvSpPr txBox="1"/>
          <p:nvPr/>
        </p:nvSpPr>
        <p:spPr>
          <a:xfrm>
            <a:off x="3906964" y="1099297"/>
            <a:ext cx="63350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100" b="1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endParaRPr lang="ja-JP" alt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5472E21-D88D-4B13-8380-1748181391CA}"/>
              </a:ext>
            </a:extLst>
          </p:cNvPr>
          <p:cNvSpPr txBox="1"/>
          <p:nvPr/>
        </p:nvSpPr>
        <p:spPr>
          <a:xfrm>
            <a:off x="2579392" y="3755164"/>
            <a:ext cx="63350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100" b="1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endParaRPr lang="ja-JP" alt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29B2062-EFAA-412F-9E7A-5F500DC1FBB3}"/>
              </a:ext>
            </a:extLst>
          </p:cNvPr>
          <p:cNvSpPr txBox="1"/>
          <p:nvPr/>
        </p:nvSpPr>
        <p:spPr>
          <a:xfrm>
            <a:off x="6178447" y="3763933"/>
            <a:ext cx="63350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100" b="1" dirty="0">
                <a:latin typeface="Arial" panose="020B0604020202020204" pitchFamily="34" charset="0"/>
                <a:cs typeface="Arial" panose="020B0604020202020204" pitchFamily="34" charset="0"/>
              </a:rPr>
              <a:t>(C) </a:t>
            </a:r>
            <a:endParaRPr lang="ja-JP" alt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3A8030-E62D-47EA-8496-B56E6C491300}"/>
              </a:ext>
            </a:extLst>
          </p:cNvPr>
          <p:cNvSpPr txBox="1"/>
          <p:nvPr/>
        </p:nvSpPr>
        <p:spPr>
          <a:xfrm>
            <a:off x="2053646" y="386116"/>
            <a:ext cx="4238661" cy="603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323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endParaRPr lang="ja-JP" altLang="en-US" sz="332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749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</Words>
  <Application>Microsoft Office PowerPoint</Application>
  <PresentationFormat>ワイド画面</PresentationFormat>
  <Paragraphs>5</Paragraphs>
  <Slides>1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Prism 5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辻中 大生</dc:creator>
  <cp:lastModifiedBy>辻中 大生</cp:lastModifiedBy>
  <cp:revision>1</cp:revision>
  <dcterms:created xsi:type="dcterms:W3CDTF">2020-03-16T11:58:29Z</dcterms:created>
  <dcterms:modified xsi:type="dcterms:W3CDTF">2020-03-16T12:02:49Z</dcterms:modified>
</cp:coreProperties>
</file>