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27" r:id="rId2"/>
    <p:sldId id="310" r:id="rId3"/>
    <p:sldId id="311" r:id="rId4"/>
  </p:sldIdLst>
  <p:sldSz cx="12192000" cy="6858000"/>
  <p:notesSz cx="6858000" cy="98742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04E262-44D1-41E6-BC4E-559DDBCBDBB7}" v="5" dt="2020-03-16T11:47:55.502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73" autoAdjust="0"/>
    <p:restoredTop sz="72996" autoAdjust="0"/>
  </p:normalViewPr>
  <p:slideViewPr>
    <p:cSldViewPr snapToGrid="0">
      <p:cViewPr varScale="1">
        <p:scale>
          <a:sx n="59" d="100"/>
          <a:sy n="59" d="100"/>
        </p:scale>
        <p:origin x="78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辻中 大生" userId="2425e598b6c6aaf4" providerId="LiveId" clId="{4C04E262-44D1-41E6-BC4E-559DDBCBDBB7}"/>
    <pc:docChg chg="custSel modSld">
      <pc:chgData name="辻中 大生" userId="2425e598b6c6aaf4" providerId="LiveId" clId="{4C04E262-44D1-41E6-BC4E-559DDBCBDBB7}" dt="2020-03-16T12:18:50.338" v="24" actId="13926"/>
      <pc:docMkLst>
        <pc:docMk/>
      </pc:docMkLst>
      <pc:sldChg chg="addSp modSp">
        <pc:chgData name="辻中 大生" userId="2425e598b6c6aaf4" providerId="LiveId" clId="{4C04E262-44D1-41E6-BC4E-559DDBCBDBB7}" dt="2020-03-16T12:18:50.338" v="24" actId="13926"/>
        <pc:sldMkLst>
          <pc:docMk/>
          <pc:sldMk cId="2450794946" sldId="310"/>
        </pc:sldMkLst>
        <pc:spChg chg="add mod">
          <ac:chgData name="辻中 大生" userId="2425e598b6c6aaf4" providerId="LiveId" clId="{4C04E262-44D1-41E6-BC4E-559DDBCBDBB7}" dt="2020-03-16T11:47:52.671" v="19" actId="20577"/>
          <ac:spMkLst>
            <pc:docMk/>
            <pc:sldMk cId="2450794946" sldId="310"/>
            <ac:spMk id="2" creationId="{6F1D9BF4-0694-447C-A3B1-0880F5FDBCC7}"/>
          </ac:spMkLst>
        </pc:spChg>
        <pc:graphicFrameChg chg="modGraphic">
          <ac:chgData name="辻中 大生" userId="2425e598b6c6aaf4" providerId="LiveId" clId="{4C04E262-44D1-41E6-BC4E-559DDBCBDBB7}" dt="2020-03-16T12:18:50.338" v="24" actId="13926"/>
          <ac:graphicFrameMkLst>
            <pc:docMk/>
            <pc:sldMk cId="2450794946" sldId="310"/>
            <ac:graphicFrameMk id="6" creationId="{D7B88BD0-37C4-4B75-8BE4-0853EC800FB1}"/>
          </ac:graphicFrameMkLst>
        </pc:graphicFrameChg>
      </pc:sldChg>
      <pc:sldChg chg="addSp modSp">
        <pc:chgData name="辻中 大生" userId="2425e598b6c6aaf4" providerId="LiveId" clId="{4C04E262-44D1-41E6-BC4E-559DDBCBDBB7}" dt="2020-03-16T11:47:57.233" v="22" actId="20577"/>
        <pc:sldMkLst>
          <pc:docMk/>
          <pc:sldMk cId="765771930" sldId="311"/>
        </pc:sldMkLst>
        <pc:spChg chg="add mod">
          <ac:chgData name="辻中 大生" userId="2425e598b6c6aaf4" providerId="LiveId" clId="{4C04E262-44D1-41E6-BC4E-559DDBCBDBB7}" dt="2020-03-16T11:47:57.233" v="22" actId="20577"/>
          <ac:spMkLst>
            <pc:docMk/>
            <pc:sldMk cId="765771930" sldId="311"/>
            <ac:spMk id="10" creationId="{54458EBF-1A93-4FF4-A859-31E64DDFACA0}"/>
          </ac:spMkLst>
        </pc:spChg>
      </pc:sldChg>
      <pc:sldChg chg="addSp">
        <pc:chgData name="辻中 大生" userId="2425e598b6c6aaf4" providerId="LiveId" clId="{4C04E262-44D1-41E6-BC4E-559DDBCBDBB7}" dt="2020-03-16T11:47:47.844" v="15"/>
        <pc:sldMkLst>
          <pc:docMk/>
          <pc:sldMk cId="1837547281" sldId="327"/>
        </pc:sldMkLst>
        <pc:spChg chg="add">
          <ac:chgData name="辻中 大生" userId="2425e598b6c6aaf4" providerId="LiveId" clId="{4C04E262-44D1-41E6-BC4E-559DDBCBDBB7}" dt="2020-03-16T11:47:47.844" v="15"/>
          <ac:spMkLst>
            <pc:docMk/>
            <pc:sldMk cId="1837547281" sldId="327"/>
            <ac:spMk id="3" creationId="{71ABBB7B-5362-4E33-AE16-48FEFC88FF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FD6D7-705E-44CF-A343-752FF4975D71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66725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51983"/>
            <a:ext cx="548640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F5D5C-617B-435E-AFE0-2C971D6058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376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0F88B3-5CE0-41A6-8753-4DB048FB2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9AC066A-B4AA-442D-9B8F-AC5257F2B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CD084E-5E36-4311-BAB8-A0063C10E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0D8A5E-EAE2-429D-AF37-3FDDA57B9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21EC0-6326-47BA-872E-81A09573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47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DEC231-1354-4837-9029-87393AD3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AD179F-25BE-4721-AD68-0A96B8D47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8EC032-1731-42B6-8C0B-140F889D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A8921D-5315-47C2-BA7D-CA4DA558A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ADB913-DBB6-41CE-A264-85283D9F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801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EEF7B1-FCE1-4B8D-9B94-25E34C5C6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F290CC-3925-4EDC-BD21-65F076D30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EF983F-BD6C-4DAC-9A13-DBBC922E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B6DD71-7335-4FBD-B62C-DC995FD6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F9F5DC-A018-45BB-973A-6BECB73A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335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CCE2B9-3940-4C88-A81B-2E5F5955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90B1E5-8177-4768-A281-D82AA7214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524B0E-C501-4CCA-9EEF-620AB3D4F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E498C3-F9B3-4865-B101-564D8C0CF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429FC6-ECE0-4504-A57F-B01618DD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235F5D-CB51-49F3-A2EC-D0A3BCAE2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06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205507-9FDB-449A-ABFC-68452C79B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EC733F-8786-4B24-BC4E-674690359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71E2A3-1173-435A-A281-2E3C1115C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55874D2-45D7-49A3-806F-7882C68FF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3BCA45D-3920-4179-8D88-49860B48F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BB0B2D-0345-4EDA-84B4-635A77E8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1A63E25-5D58-43B5-9E7F-F9D51699E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ADE7030-2EDD-4AC4-ABBC-024710126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10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629F0-8E5C-4D82-A550-5A7F3988C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0229028-4257-4FF6-A8E0-CD22F335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8DDA81-AB0D-4CD6-991E-4B0CA1A44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62A13C5-A4E3-44EF-87E1-B41D7E4F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16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AD2C9A7-8904-474A-BE59-14B9CD2D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CEBFCEB-8809-4068-B0F8-96B57035E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718905-9CA4-4C80-BA57-3377583F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4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AADBEA-C35D-46ED-9BD6-B5BDEED3B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0878EB-FB54-4AA8-9431-2BCDDB3B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E624D5-6511-4690-9A36-5E84329E8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C661D9-39A7-40AC-8BED-C59C1F79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EA3116-6687-406C-81C7-29A85004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9A223F-A165-472A-850D-EA048625F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01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B9ACC1-8CD3-4939-9153-F707D19D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4451BE9-698A-406B-9EB6-BC440E8E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064304-3AC7-4EB7-BACA-89C6343D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CDC7D3E-96BC-45F7-8AF2-4963761E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EC8732-2EB5-4DA8-B1C1-93A26E87C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DC0DA8-AD6A-459B-B9F4-915CD67D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91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C76453-5200-4E8D-89FC-0856DD53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E56A39-F513-417C-820B-6D388614A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0C6B6A-4285-45C7-A60A-652A08546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6A7B34-FBC0-4569-A548-8DDA22C6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A74F05-D11B-4204-B196-06A153F36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69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0867751-EFDD-4D34-ADFE-50794DA63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A44426F-CDB6-4F82-8B4A-D572DBBA9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B6AA54-A392-40DE-B4E8-C9DC6018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914821-732B-4E6D-9D42-D222E3A6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374443-F4B5-4C39-BA66-31C946C7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91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38CF9E4-F2B7-49C1-AE60-7D1D353F2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6AC7C5-497F-46A6-8F79-DD8AEF167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8BD78C-A864-4E5E-8582-40012D682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BFC71-C2A3-44B3-8A6D-4CE389418EA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F456F5-431B-4AF0-9A09-C679726F02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D40486-E132-494C-B7C5-5CAF3CBC7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2BEF6-78ED-45EE-AED7-A3322C1FC9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85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3856F1B3-25CC-4B27-9005-634433DD15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630621"/>
              </p:ext>
            </p:extLst>
          </p:nvPr>
        </p:nvGraphicFramePr>
        <p:xfrm>
          <a:off x="621911" y="991372"/>
          <a:ext cx="10926619" cy="4409826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3075050">
                  <a:extLst>
                    <a:ext uri="{9D8B030D-6E8A-4147-A177-3AD203B41FA5}">
                      <a16:colId xmlns:a16="http://schemas.microsoft.com/office/drawing/2014/main" val="1319877160"/>
                    </a:ext>
                  </a:extLst>
                </a:gridCol>
                <a:gridCol w="2404507">
                  <a:extLst>
                    <a:ext uri="{9D8B030D-6E8A-4147-A177-3AD203B41FA5}">
                      <a16:colId xmlns:a16="http://schemas.microsoft.com/office/drawing/2014/main" val="2765382037"/>
                    </a:ext>
                  </a:extLst>
                </a:gridCol>
                <a:gridCol w="2566972">
                  <a:extLst>
                    <a:ext uri="{9D8B030D-6E8A-4147-A177-3AD203B41FA5}">
                      <a16:colId xmlns:a16="http://schemas.microsoft.com/office/drawing/2014/main" val="2560702167"/>
                    </a:ext>
                  </a:extLst>
                </a:gridCol>
                <a:gridCol w="2880090">
                  <a:extLst>
                    <a:ext uri="{9D8B030D-6E8A-4147-A177-3AD203B41FA5}">
                      <a16:colId xmlns:a16="http://schemas.microsoft.com/office/drawing/2014/main" val="3141733643"/>
                    </a:ext>
                  </a:extLst>
                </a:gridCol>
              </a:tblGrid>
              <a:tr h="73429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Affected eye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(+) 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648634483"/>
                  </a:ext>
                </a:extLst>
              </a:tr>
              <a:tr h="6450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Eye,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(patient, n)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86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48 (47)</a:t>
                      </a:r>
                      <a:endParaRPr lang="en-US" altLang="ja-JP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3326329131"/>
                  </a:ext>
                </a:extLst>
              </a:tr>
              <a:tr h="3894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Men/Women (men 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63/21 (75)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33/14 (70.2)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30/7 (81.1)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3590641954"/>
                  </a:ext>
                </a:extLst>
              </a:tr>
              <a:tr h="76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male eyes,    n (%)  </a:t>
                      </a:r>
                    </a:p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female 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eyes</a:t>
                      </a:r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33 (51.6)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15 </a:t>
                      </a:r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(68.2) 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31 (48.4)</a:t>
                      </a:r>
                    </a:p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7 (</a:t>
                      </a:r>
                      <a:r>
                        <a:rPr kumimoji="1" lang="en-US" altLang="ja-JP" sz="2000" u="none" strike="noStrike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31.8</a:t>
                      </a:r>
                      <a:r>
                        <a:rPr lang="en-US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888042462"/>
                  </a:ext>
                </a:extLst>
              </a:tr>
              <a:tr h="5031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(SD), years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73.9 (7.9)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73.9 (7.9)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73.2 (8.0)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585063348"/>
                  </a:ext>
                </a:extLst>
              </a:tr>
              <a:tr h="444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　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men/women</a:t>
                      </a:r>
                      <a:endParaRPr lang="en-US" altLang="ja-JP" sz="200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74.1(7.2)/71.8 (9.7)</a:t>
                      </a:r>
                      <a:r>
                        <a:rPr lang="ja-JP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75.0(8.6)/71.2(10.2)</a:t>
                      </a:r>
                      <a:r>
                        <a:rPr lang="ja-JP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73.2 (7.9)</a:t>
                      </a:r>
                      <a:r>
                        <a:rPr lang="en-US" altLang="ja-JP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ja-JP" sz="2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73.0 (9.2)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2567380459"/>
                  </a:ext>
                </a:extLst>
              </a:tr>
              <a:tr h="53737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BCVA (SD), </a:t>
                      </a:r>
                      <a:r>
                        <a:rPr lang="en-US" altLang="ja-JP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logMAR</a:t>
                      </a:r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units</a:t>
                      </a:r>
                    </a:p>
                    <a:p>
                      <a:pPr algn="l" fontAlgn="ctr"/>
                      <a:endParaRPr lang="en-US" altLang="ja-JP" sz="20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894" marR="13894" marT="138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 (0.45)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 (0.40)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 (0.50)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extLst>
                  <a:ext uri="{0D108BD9-81ED-4DB2-BD59-A6C34878D82A}">
                    <a16:rowId xmlns:a16="http://schemas.microsoft.com/office/drawing/2014/main" val="2348090328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ABBB7B-5362-4E33-AE16-48FEFC88FF83}"/>
              </a:ext>
            </a:extLst>
          </p:cNvPr>
          <p:cNvSpPr txBox="1"/>
          <p:nvPr/>
        </p:nvSpPr>
        <p:spPr>
          <a:xfrm>
            <a:off x="138546" y="101599"/>
            <a:ext cx="139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Table1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4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D7B88BD0-37C4-4B75-8BE4-0853EC800F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252765"/>
              </p:ext>
            </p:extLst>
          </p:nvPr>
        </p:nvGraphicFramePr>
        <p:xfrm>
          <a:off x="335047" y="984155"/>
          <a:ext cx="11620433" cy="4741921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4541753">
                  <a:extLst>
                    <a:ext uri="{9D8B030D-6E8A-4147-A177-3AD203B41FA5}">
                      <a16:colId xmlns:a16="http://schemas.microsoft.com/office/drawing/2014/main" val="3074615771"/>
                    </a:ext>
                  </a:extLst>
                </a:gridCol>
                <a:gridCol w="1744133">
                  <a:extLst>
                    <a:ext uri="{9D8B030D-6E8A-4147-A177-3AD203B41FA5}">
                      <a16:colId xmlns:a16="http://schemas.microsoft.com/office/drawing/2014/main" val="2131350667"/>
                    </a:ext>
                  </a:extLst>
                </a:gridCol>
                <a:gridCol w="2218267">
                  <a:extLst>
                    <a:ext uri="{9D8B030D-6E8A-4147-A177-3AD203B41FA5}">
                      <a16:colId xmlns:a16="http://schemas.microsoft.com/office/drawing/2014/main" val="3397470659"/>
                    </a:ext>
                  </a:extLst>
                </a:gridCol>
                <a:gridCol w="2065867">
                  <a:extLst>
                    <a:ext uri="{9D8B030D-6E8A-4147-A177-3AD203B41FA5}">
                      <a16:colId xmlns:a16="http://schemas.microsoft.com/office/drawing/2014/main" val="2303277695"/>
                    </a:ext>
                  </a:extLst>
                </a:gridCol>
                <a:gridCol w="1050413">
                  <a:extLst>
                    <a:ext uri="{9D8B030D-6E8A-4147-A177-3AD203B41FA5}">
                      <a16:colId xmlns:a16="http://schemas.microsoft.com/office/drawing/2014/main" val="1057308696"/>
                    </a:ext>
                  </a:extLst>
                </a:gridCol>
              </a:tblGrid>
              <a:tr h="7270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ja-JP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Affected eye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ja-JP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056252940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Eye,ｎ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48 (55.8)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 (44.2)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65575625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SFCT (SD), </a:t>
                      </a:r>
                      <a:r>
                        <a:rPr lang="en-US" altLang="ja-JP" sz="20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203.9 (83.9)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183.2 (58.4)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230.2 (103.1)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0.010*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34068469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Findings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929256919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ubretinal fluid, n (%) </a:t>
                      </a:r>
                      <a:endParaRPr lang="en-US" sz="2000" b="0" i="0" u="none" strike="sng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59 (68.6)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32 (66.7)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27 (71.1)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506318816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SFCT (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SD),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205.3 (97.0)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189.9 (55.9)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245.3(105.2)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0.014*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526304007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igment epithelial detachment,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en-US" sz="2000" b="0" i="0" u="none" strike="sng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30 (34.9)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17 (35.4)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13 (34.2)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287700188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　    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SFCT (SD), </a:t>
                      </a:r>
                      <a:r>
                        <a:rPr lang="el-GR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197.0 (84.7)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173.6 (99.0)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205.6 (87.8)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0.127</a:t>
                      </a:r>
                      <a:endParaRPr lang="en-US" altLang="ja-JP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782216262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emorrhage,</a:t>
                      </a:r>
                      <a:r>
                        <a:rPr lang="ja-JP" alt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(%)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14 (16.3)</a:t>
                      </a:r>
                      <a:endParaRPr lang="ja-JP" altLang="en-US" sz="2000" b="0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(21.1)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1942294865"/>
                  </a:ext>
                </a:extLst>
              </a:tr>
              <a:tr h="4460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        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SFCT (SD), </a:t>
                      </a:r>
                      <a:r>
                        <a:rPr lang="el-GR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174.2 (55.1)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147.6 (82.2)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202.8 (92.3)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0.047*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/>
                </a:tc>
                <a:extLst>
                  <a:ext uri="{0D108BD9-81ED-4DB2-BD59-A6C34878D82A}">
                    <a16:rowId xmlns:a16="http://schemas.microsoft.com/office/drawing/2014/main" val="3149270032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1D9BF4-0694-447C-A3B1-0880F5FDBCC7}"/>
              </a:ext>
            </a:extLst>
          </p:cNvPr>
          <p:cNvSpPr txBox="1"/>
          <p:nvPr/>
        </p:nvSpPr>
        <p:spPr>
          <a:xfrm>
            <a:off x="138546" y="101599"/>
            <a:ext cx="139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Table2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9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コンテンツ プレースホルダー 5">
            <a:extLst>
              <a:ext uri="{FF2B5EF4-FFF2-40B4-BE49-F238E27FC236}">
                <a16:creationId xmlns:a16="http://schemas.microsoft.com/office/drawing/2014/main" id="{A36510B0-BF82-2940-9BD1-7A47859E95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873912"/>
              </p:ext>
            </p:extLst>
          </p:nvPr>
        </p:nvGraphicFramePr>
        <p:xfrm>
          <a:off x="607530" y="989880"/>
          <a:ext cx="10735733" cy="5146453"/>
        </p:xfrm>
        <a:graphic>
          <a:graphicData uri="http://schemas.openxmlformats.org/drawingml/2006/table">
            <a:tbl>
              <a:tblPr firstRow="1" lastRow="1">
                <a:tableStyleId>{2D5ABB26-0587-4C30-8999-92F81FD0307C}</a:tableStyleId>
              </a:tblPr>
              <a:tblGrid>
                <a:gridCol w="1779682">
                  <a:extLst>
                    <a:ext uri="{9D8B030D-6E8A-4147-A177-3AD203B41FA5}">
                      <a16:colId xmlns:a16="http://schemas.microsoft.com/office/drawing/2014/main" val="3074615771"/>
                    </a:ext>
                  </a:extLst>
                </a:gridCol>
                <a:gridCol w="2938645">
                  <a:extLst>
                    <a:ext uri="{9D8B030D-6E8A-4147-A177-3AD203B41FA5}">
                      <a16:colId xmlns:a16="http://schemas.microsoft.com/office/drawing/2014/main" val="2131350667"/>
                    </a:ext>
                  </a:extLst>
                </a:gridCol>
                <a:gridCol w="2320418">
                  <a:extLst>
                    <a:ext uri="{9D8B030D-6E8A-4147-A177-3AD203B41FA5}">
                      <a16:colId xmlns:a16="http://schemas.microsoft.com/office/drawing/2014/main" val="3397470659"/>
                    </a:ext>
                  </a:extLst>
                </a:gridCol>
                <a:gridCol w="2257296">
                  <a:extLst>
                    <a:ext uri="{9D8B030D-6E8A-4147-A177-3AD203B41FA5}">
                      <a16:colId xmlns:a16="http://schemas.microsoft.com/office/drawing/2014/main" val="2303277695"/>
                    </a:ext>
                  </a:extLst>
                </a:gridCol>
                <a:gridCol w="1439692">
                  <a:extLst>
                    <a:ext uri="{9D8B030D-6E8A-4147-A177-3AD203B41FA5}">
                      <a16:colId xmlns:a16="http://schemas.microsoft.com/office/drawing/2014/main" val="1057308696"/>
                    </a:ext>
                  </a:extLst>
                </a:gridCol>
              </a:tblGrid>
              <a:tr h="468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Affected eye   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N=82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SFCT (SD) </a:t>
                      </a:r>
                      <a:r>
                        <a:rPr lang="el-GR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204.6 (85.3)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sng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1492" marR="11492" marT="11492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25443"/>
                  </a:ext>
                </a:extLst>
              </a:tr>
              <a:tr h="10247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N=46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187.3 (71.5)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N=36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249.3 (87.7)</a:t>
                      </a:r>
                      <a:endParaRPr lang="en-US" altLang="ja-JP" sz="2000" b="0" i="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0" i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P</a:t>
                      </a:r>
                      <a:r>
                        <a:rPr lang="en-US" altLang="ja-JP" sz="2000" b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&lt;0.001***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252940"/>
                  </a:ext>
                </a:extLst>
              </a:tr>
              <a:tr h="111072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altLang="ja-JP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Fellow eye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N=82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SFCT(SD) </a:t>
                      </a:r>
                      <a:r>
                        <a:rPr lang="el-GR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</a:t>
                      </a: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215.2 (84.5)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altLang="ja-JP" sz="2000" b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N=38 (46.3%)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193.0 (73.7)</a:t>
                      </a:r>
                    </a:p>
                  </a:txBody>
                  <a:tcPr marL="14371" marR="14371" marT="1437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36 (78.3%)</a:t>
                      </a:r>
                      <a:endParaRPr lang="ja-JP" altLang="en-US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189.9 (74.6)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2 (5.6%)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246.3 (3.2)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sng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684695"/>
                  </a:ext>
                </a:extLst>
              </a:tr>
              <a:tr h="100204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1492" marR="11492" marT="1149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b="1" u="none" strike="noStrike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pachyvessels</a:t>
                      </a:r>
                      <a:r>
                        <a:rPr lang="en-US" altLang="ja-JP" sz="2000" b="1" u="none" strike="noStrike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en-US" altLang="ja-JP" sz="2000" b="1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N=44 (57.7%)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234.4 (89.3)</a:t>
                      </a:r>
                    </a:p>
                  </a:txBody>
                  <a:tcPr marL="14371" marR="14371" marT="1437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10 (21.7%)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177.2 (60.3)</a:t>
                      </a:r>
                      <a:r>
                        <a:rPr lang="el-GR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34 (94.4%)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249.5 (90.3)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0.029*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059137"/>
                  </a:ext>
                </a:extLst>
              </a:tr>
              <a:tr h="1151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i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000" i="1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ja-JP" sz="200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=0.028*</a:t>
                      </a:r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20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14371" marR="14371" marT="14371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00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92" marR="11492" marT="1149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595329"/>
                  </a:ext>
                </a:extLst>
              </a:tr>
            </a:tbl>
          </a:graphicData>
        </a:graphic>
      </p:graphicFrame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55D39AE-22E3-4A97-ABB6-7C1D2A4F9FF1}"/>
              </a:ext>
            </a:extLst>
          </p:cNvPr>
          <p:cNvGrpSpPr/>
          <p:nvPr/>
        </p:nvGrpSpPr>
        <p:grpSpPr>
          <a:xfrm>
            <a:off x="4809324" y="4118289"/>
            <a:ext cx="174505" cy="1340189"/>
            <a:chOff x="2799040" y="4139231"/>
            <a:chExt cx="167525" cy="1277367"/>
          </a:xfrm>
        </p:grpSpPr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571F8E23-EE38-40D2-BDC4-2C3D34C84AF0}"/>
                </a:ext>
              </a:extLst>
            </p:cNvPr>
            <p:cNvCxnSpPr/>
            <p:nvPr/>
          </p:nvCxnSpPr>
          <p:spPr>
            <a:xfrm>
              <a:off x="2959584" y="4139231"/>
              <a:ext cx="0" cy="12773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F8E8FB6A-4316-4BA5-B224-DCAB01BEAD69}"/>
                </a:ext>
              </a:extLst>
            </p:cNvPr>
            <p:cNvCxnSpPr>
              <a:cxnSpLocks/>
            </p:cNvCxnSpPr>
            <p:nvPr/>
          </p:nvCxnSpPr>
          <p:spPr>
            <a:xfrm>
              <a:off x="2799040" y="4146211"/>
              <a:ext cx="1675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9BF25E39-9EC8-4B61-9D41-FF562510A50E}"/>
                </a:ext>
              </a:extLst>
            </p:cNvPr>
            <p:cNvCxnSpPr>
              <a:cxnSpLocks/>
            </p:cNvCxnSpPr>
            <p:nvPr/>
          </p:nvCxnSpPr>
          <p:spPr>
            <a:xfrm>
              <a:off x="2799040" y="5416598"/>
              <a:ext cx="1675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538B4616-B4C7-4145-82E9-9FD14B33F700}"/>
              </a:ext>
            </a:extLst>
          </p:cNvPr>
          <p:cNvCxnSpPr/>
          <p:nvPr/>
        </p:nvCxnSpPr>
        <p:spPr>
          <a:xfrm>
            <a:off x="5325856" y="2261569"/>
            <a:ext cx="60174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057824A-4173-48B0-95D8-E2A44BC4FFEA}"/>
              </a:ext>
            </a:extLst>
          </p:cNvPr>
          <p:cNvCxnSpPr>
            <a:cxnSpLocks/>
          </p:cNvCxnSpPr>
          <p:nvPr/>
        </p:nvCxnSpPr>
        <p:spPr>
          <a:xfrm>
            <a:off x="2589636" y="3231811"/>
            <a:ext cx="0" cy="290452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B88ADD-2D52-473C-9021-16979EEDA82C}"/>
              </a:ext>
            </a:extLst>
          </p:cNvPr>
          <p:cNvSpPr txBox="1"/>
          <p:nvPr/>
        </p:nvSpPr>
        <p:spPr>
          <a:xfrm>
            <a:off x="4969286" y="458131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4458EBF-1A93-4FF4-A859-31E64DDFACA0}"/>
              </a:ext>
            </a:extLst>
          </p:cNvPr>
          <p:cNvSpPr txBox="1"/>
          <p:nvPr/>
        </p:nvSpPr>
        <p:spPr>
          <a:xfrm>
            <a:off x="138546" y="101599"/>
            <a:ext cx="139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Table3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77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429</Words>
  <Application>Microsoft Office PowerPoint</Application>
  <PresentationFormat>ワイド画面</PresentationFormat>
  <Paragraphs>124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NOBUO</dc:creator>
  <cp:lastModifiedBy>辻中 大生</cp:lastModifiedBy>
  <cp:revision>52</cp:revision>
  <dcterms:created xsi:type="dcterms:W3CDTF">2019-03-14T01:47:01Z</dcterms:created>
  <dcterms:modified xsi:type="dcterms:W3CDTF">2020-03-16T12:18:52Z</dcterms:modified>
</cp:coreProperties>
</file>