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96" r:id="rId1"/>
  </p:sldMasterIdLst>
  <p:notesMasterIdLst>
    <p:notesMasterId r:id="rId16"/>
  </p:notesMasterIdLst>
  <p:sldIdLst>
    <p:sldId id="269" r:id="rId2"/>
    <p:sldId id="259" r:id="rId3"/>
    <p:sldId id="261" r:id="rId4"/>
    <p:sldId id="258" r:id="rId5"/>
    <p:sldId id="260" r:id="rId6"/>
    <p:sldId id="267" r:id="rId7"/>
    <p:sldId id="270" r:id="rId8"/>
    <p:sldId id="266" r:id="rId9"/>
    <p:sldId id="264" r:id="rId10"/>
    <p:sldId id="265" r:id="rId11"/>
    <p:sldId id="262" r:id="rId12"/>
    <p:sldId id="263" r:id="rId13"/>
    <p:sldId id="268" r:id="rId14"/>
    <p:sldId id="271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1" autoAdjust="0"/>
    <p:restoredTop sz="96283" autoAdjust="0"/>
  </p:normalViewPr>
  <p:slideViewPr>
    <p:cSldViewPr snapToGrid="0">
      <p:cViewPr>
        <p:scale>
          <a:sx n="150" d="100"/>
          <a:sy n="150" d="100"/>
        </p:scale>
        <p:origin x="1422" y="-29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s, I.A. (Iris)" userId="08d19367-ea54-4cee-8eca-b951063d6c2c" providerId="ADAL" clId="{D2103A61-DF0F-416A-8C16-2649E4993AAF}"/>
    <pc:docChg chg="undo custSel addSld delSld modSld sldOrd">
      <pc:chgData name="Simons, I.A. (Iris)" userId="08d19367-ea54-4cee-8eca-b951063d6c2c" providerId="ADAL" clId="{D2103A61-DF0F-416A-8C16-2649E4993AAF}" dt="2025-07-29T11:09:10.323" v="67" actId="478"/>
      <pc:docMkLst>
        <pc:docMk/>
      </pc:docMkLst>
      <pc:sldChg chg="del">
        <pc:chgData name="Simons, I.A. (Iris)" userId="08d19367-ea54-4cee-8eca-b951063d6c2c" providerId="ADAL" clId="{D2103A61-DF0F-416A-8C16-2649E4993AAF}" dt="2025-07-29T11:04:51.068" v="19" actId="2696"/>
        <pc:sldMkLst>
          <pc:docMk/>
          <pc:sldMk cId="1658148621" sldId="256"/>
        </pc:sldMkLst>
      </pc:sldChg>
      <pc:sldChg chg="del">
        <pc:chgData name="Simons, I.A. (Iris)" userId="08d19367-ea54-4cee-8eca-b951063d6c2c" providerId="ADAL" clId="{D2103A61-DF0F-416A-8C16-2649E4993AAF}" dt="2025-07-29T11:06:24.599" v="42" actId="2696"/>
        <pc:sldMkLst>
          <pc:docMk/>
          <pc:sldMk cId="881965096" sldId="257"/>
        </pc:sldMkLst>
      </pc:sldChg>
      <pc:sldChg chg="ord">
        <pc:chgData name="Simons, I.A. (Iris)" userId="08d19367-ea54-4cee-8eca-b951063d6c2c" providerId="ADAL" clId="{D2103A61-DF0F-416A-8C16-2649E4993AAF}" dt="2025-07-29T11:04:29.524" v="14"/>
        <pc:sldMkLst>
          <pc:docMk/>
          <pc:sldMk cId="0" sldId="259"/>
        </pc:sldMkLst>
      </pc:sldChg>
      <pc:sldChg chg="ord">
        <pc:chgData name="Simons, I.A. (Iris)" userId="08d19367-ea54-4cee-8eca-b951063d6c2c" providerId="ADAL" clId="{D2103A61-DF0F-416A-8C16-2649E4993AAF}" dt="2025-07-29T11:04:33.868" v="16"/>
        <pc:sldMkLst>
          <pc:docMk/>
          <pc:sldMk cId="3552920665" sldId="261"/>
        </pc:sldMkLst>
      </pc:sldChg>
      <pc:sldChg chg="ord">
        <pc:chgData name="Simons, I.A. (Iris)" userId="08d19367-ea54-4cee-8eca-b951063d6c2c" providerId="ADAL" clId="{D2103A61-DF0F-416A-8C16-2649E4993AAF}" dt="2025-07-29T11:06:04.282" v="39"/>
        <pc:sldMkLst>
          <pc:docMk/>
          <pc:sldMk cId="457669102" sldId="264"/>
        </pc:sldMkLst>
      </pc:sldChg>
      <pc:sldChg chg="ord">
        <pc:chgData name="Simons, I.A. (Iris)" userId="08d19367-ea54-4cee-8eca-b951063d6c2c" providerId="ADAL" clId="{D2103A61-DF0F-416A-8C16-2649E4993AAF}" dt="2025-07-29T11:06:08.617" v="41"/>
        <pc:sldMkLst>
          <pc:docMk/>
          <pc:sldMk cId="930467934" sldId="265"/>
        </pc:sldMkLst>
      </pc:sldChg>
      <pc:sldChg chg="ord">
        <pc:chgData name="Simons, I.A. (Iris)" userId="08d19367-ea54-4cee-8eca-b951063d6c2c" providerId="ADAL" clId="{D2103A61-DF0F-416A-8C16-2649E4993AAF}" dt="2025-07-29T11:05:58.033" v="37"/>
        <pc:sldMkLst>
          <pc:docMk/>
          <pc:sldMk cId="1758620803" sldId="266"/>
        </pc:sldMkLst>
      </pc:sldChg>
      <pc:sldChg chg="addSp delSp modSp mod ord">
        <pc:chgData name="Simons, I.A. (Iris)" userId="08d19367-ea54-4cee-8eca-b951063d6c2c" providerId="ADAL" clId="{D2103A61-DF0F-416A-8C16-2649E4993AAF}" dt="2025-07-29T11:05:34.967" v="35" actId="478"/>
        <pc:sldMkLst>
          <pc:docMk/>
          <pc:sldMk cId="2061899736" sldId="267"/>
        </pc:sldMkLst>
        <pc:picChg chg="add del">
          <ac:chgData name="Simons, I.A. (Iris)" userId="08d19367-ea54-4cee-8eca-b951063d6c2c" providerId="ADAL" clId="{D2103A61-DF0F-416A-8C16-2649E4993AAF}" dt="2025-07-29T11:05:29.007" v="33" actId="478"/>
          <ac:picMkLst>
            <pc:docMk/>
            <pc:sldMk cId="2061899736" sldId="267"/>
            <ac:picMk id="6" creationId="{59CCB652-1846-CFF2-3D8F-5802F900934A}"/>
          </ac:picMkLst>
        </pc:picChg>
      </pc:sldChg>
      <pc:sldChg chg="addSp delSp modSp mod">
        <pc:chgData name="Simons, I.A. (Iris)" userId="08d19367-ea54-4cee-8eca-b951063d6c2c" providerId="ADAL" clId="{D2103A61-DF0F-416A-8C16-2649E4993AAF}" dt="2025-07-29T11:09:10.323" v="67" actId="478"/>
        <pc:sldMkLst>
          <pc:docMk/>
          <pc:sldMk cId="3932443564" sldId="268"/>
        </pc:sldMkLst>
        <pc:picChg chg="add del">
          <ac:chgData name="Simons, I.A. (Iris)" userId="08d19367-ea54-4cee-8eca-b951063d6c2c" providerId="ADAL" clId="{D2103A61-DF0F-416A-8C16-2649E4993AAF}" dt="2025-07-29T11:08:55.786" v="62" actId="478"/>
          <ac:picMkLst>
            <pc:docMk/>
            <pc:sldMk cId="3932443564" sldId="268"/>
            <ac:picMk id="4" creationId="{67D77AD6-19C0-BAAA-CE09-90BBDD28A9C5}"/>
          </ac:picMkLst>
        </pc:picChg>
        <pc:picChg chg="add del">
          <ac:chgData name="Simons, I.A. (Iris)" userId="08d19367-ea54-4cee-8eca-b951063d6c2c" providerId="ADAL" clId="{D2103A61-DF0F-416A-8C16-2649E4993AAF}" dt="2025-07-29T11:08:36.219" v="49" actId="478"/>
          <ac:picMkLst>
            <pc:docMk/>
            <pc:sldMk cId="3932443564" sldId="268"/>
            <ac:picMk id="12" creationId="{500A561D-8377-7086-69B3-B24A41387092}"/>
          </ac:picMkLst>
        </pc:picChg>
      </pc:sldChg>
      <pc:sldChg chg="modSp new mod">
        <pc:chgData name="Simons, I.A. (Iris)" userId="08d19367-ea54-4cee-8eca-b951063d6c2c" providerId="ADAL" clId="{D2103A61-DF0F-416A-8C16-2649E4993AAF}" dt="2025-07-29T11:04:15.367" v="12" actId="20577"/>
        <pc:sldMkLst>
          <pc:docMk/>
          <pc:sldMk cId="1120777075" sldId="269"/>
        </pc:sldMkLst>
        <pc:spChg chg="mod">
          <ac:chgData name="Simons, I.A. (Iris)" userId="08d19367-ea54-4cee-8eca-b951063d6c2c" providerId="ADAL" clId="{D2103A61-DF0F-416A-8C16-2649E4993AAF}" dt="2025-07-29T11:04:15.367" v="12" actId="20577"/>
          <ac:spMkLst>
            <pc:docMk/>
            <pc:sldMk cId="1120777075" sldId="269"/>
            <ac:spMk id="2" creationId="{C0037190-51D2-B69A-2767-1FBA756D3928}"/>
          </ac:spMkLst>
        </pc:spChg>
      </pc:sldChg>
      <pc:sldChg chg="add">
        <pc:chgData name="Simons, I.A. (Iris)" userId="08d19367-ea54-4cee-8eca-b951063d6c2c" providerId="ADAL" clId="{D2103A61-DF0F-416A-8C16-2649E4993AAF}" dt="2025-07-29T11:04:59.701" v="20" actId="2890"/>
        <pc:sldMkLst>
          <pc:docMk/>
          <pc:sldMk cId="3229945411" sldId="270"/>
        </pc:sldMkLst>
      </pc:sldChg>
      <pc:sldChg chg="add">
        <pc:chgData name="Simons, I.A. (Iris)" userId="08d19367-ea54-4cee-8eca-b951063d6c2c" providerId="ADAL" clId="{D2103A61-DF0F-416A-8C16-2649E4993AAF}" dt="2025-07-29T11:06:34.874" v="43" actId="2890"/>
        <pc:sldMkLst>
          <pc:docMk/>
          <pc:sldMk cId="3191544918" sldId="271"/>
        </pc:sldMkLst>
      </pc:sldChg>
    </pc:docChg>
  </pc:docChgLst>
  <pc:docChgLst>
    <pc:chgData name="Simons, I.A. (Iris)" userId="08d19367-ea54-4cee-8eca-b951063d6c2c" providerId="ADAL" clId="{E9672724-54AE-4F80-98DE-18DFCF09DB6B}"/>
    <pc:docChg chg="undo addSld modSld">
      <pc:chgData name="Simons, I.A. (Iris)" userId="08d19367-ea54-4cee-8eca-b951063d6c2c" providerId="ADAL" clId="{E9672724-54AE-4F80-98DE-18DFCF09DB6B}" dt="2025-06-24T11:29:47.521" v="166" actId="1076"/>
      <pc:docMkLst>
        <pc:docMk/>
      </pc:docMkLst>
      <pc:sldChg chg="modSp mod">
        <pc:chgData name="Simons, I.A. (Iris)" userId="08d19367-ea54-4cee-8eca-b951063d6c2c" providerId="ADAL" clId="{E9672724-54AE-4F80-98DE-18DFCF09DB6B}" dt="2025-06-24T11:03:11.790" v="73" actId="1076"/>
        <pc:sldMkLst>
          <pc:docMk/>
          <pc:sldMk cId="2061899736" sldId="267"/>
        </pc:sldMkLst>
      </pc:sldChg>
      <pc:sldChg chg="addSp modSp add mod">
        <pc:chgData name="Simons, I.A. (Iris)" userId="08d19367-ea54-4cee-8eca-b951063d6c2c" providerId="ADAL" clId="{E9672724-54AE-4F80-98DE-18DFCF09DB6B}" dt="2025-06-24T11:29:47.521" v="166" actId="1076"/>
        <pc:sldMkLst>
          <pc:docMk/>
          <pc:sldMk cId="3932443564" sldId="268"/>
        </pc:sldMkLst>
      </pc:sldChg>
    </pc:docChg>
  </pc:docChgLst>
  <pc:docChgLst>
    <pc:chgData name="Simons, I.A. (Iris)" userId="08d19367-ea54-4cee-8eca-b951063d6c2c" providerId="ADAL" clId="{0269BB5A-30B4-4B51-904A-78D9E1FB7E9F}"/>
    <pc:docChg chg="custSel modSld">
      <pc:chgData name="Simons, I.A. (Iris)" userId="08d19367-ea54-4cee-8eca-b951063d6c2c" providerId="ADAL" clId="{0269BB5A-30B4-4B51-904A-78D9E1FB7E9F}" dt="2025-10-21T08:59:45.463" v="9" actId="1076"/>
      <pc:docMkLst>
        <pc:docMk/>
      </pc:docMkLst>
      <pc:sldChg chg="addSp delSp modSp mod">
        <pc:chgData name="Simons, I.A. (Iris)" userId="08d19367-ea54-4cee-8eca-b951063d6c2c" providerId="ADAL" clId="{0269BB5A-30B4-4B51-904A-78D9E1FB7E9F}" dt="2025-10-21T08:59:45.463" v="9" actId="1076"/>
        <pc:sldMkLst>
          <pc:docMk/>
          <pc:sldMk cId="3191544918" sldId="271"/>
        </pc:sldMkLst>
        <pc:spChg chg="add mod">
          <ac:chgData name="Simons, I.A. (Iris)" userId="08d19367-ea54-4cee-8eca-b951063d6c2c" providerId="ADAL" clId="{0269BB5A-30B4-4B51-904A-78D9E1FB7E9F}" dt="2025-10-21T08:59:45.463" v="9" actId="1076"/>
          <ac:spMkLst>
            <pc:docMk/>
            <pc:sldMk cId="3191544918" sldId="271"/>
            <ac:spMk id="14" creationId="{5A517076-80C8-910B-F50F-C303C9C01384}"/>
          </ac:spMkLst>
        </pc:spChg>
        <pc:spChg chg="del">
          <ac:chgData name="Simons, I.A. (Iris)" userId="08d19367-ea54-4cee-8eca-b951063d6c2c" providerId="ADAL" clId="{0269BB5A-30B4-4B51-904A-78D9E1FB7E9F}" dt="2025-10-21T08:58:06.085" v="0" actId="478"/>
          <ac:spMkLst>
            <pc:docMk/>
            <pc:sldMk cId="3191544918" sldId="271"/>
            <ac:spMk id="22" creationId="{B8A8EAFC-8544-1092-91AB-A18CBE09CC00}"/>
          </ac:spMkLst>
        </pc:spChg>
        <pc:cxnChg chg="add del">
          <ac:chgData name="Simons, I.A. (Iris)" userId="08d19367-ea54-4cee-8eca-b951063d6c2c" providerId="ADAL" clId="{0269BB5A-30B4-4B51-904A-78D9E1FB7E9F}" dt="2025-10-21T08:58:30.197" v="2" actId="478"/>
          <ac:cxnSpMkLst>
            <pc:docMk/>
            <pc:sldMk cId="3191544918" sldId="271"/>
            <ac:cxnSpMk id="7" creationId="{A9E77439-F9B8-4F63-2C37-4D428DA75A53}"/>
          </ac:cxnSpMkLst>
        </pc:cxnChg>
      </pc:sldChg>
    </pc:docChg>
  </pc:docChgLst>
  <pc:docChgLst>
    <pc:chgData name="Simons, I.A. (Iris)" userId="08d19367-ea54-4cee-8eca-b951063d6c2c" providerId="ADAL" clId="{301F9517-062B-432E-B934-1AB4D69A7F5F}"/>
    <pc:docChg chg="custSel modSld">
      <pc:chgData name="Simons, I.A. (Iris)" userId="08d19367-ea54-4cee-8eca-b951063d6c2c" providerId="ADAL" clId="{301F9517-062B-432E-B934-1AB4D69A7F5F}" dt="2025-04-08T13:16:00.964" v="3" actId="478"/>
      <pc:docMkLst>
        <pc:docMk/>
      </pc:docMkLst>
      <pc:sldChg chg="addSp delSp modSp mod">
        <pc:chgData name="Simons, I.A. (Iris)" userId="08d19367-ea54-4cee-8eca-b951063d6c2c" providerId="ADAL" clId="{301F9517-062B-432E-B934-1AB4D69A7F5F}" dt="2025-04-08T13:16:00.964" v="3" actId="478"/>
        <pc:sldMkLst>
          <pc:docMk/>
          <pc:sldMk cId="1658148621" sldId="256"/>
        </pc:sldMkLst>
      </pc:sldChg>
    </pc:docChg>
  </pc:docChgLst>
  <pc:docChgLst>
    <pc:chgData name="Simons, I.A. (Iris)" userId="08d19367-ea54-4cee-8eca-b951063d6c2c" providerId="ADAL" clId="{315ED1D8-AF15-41E3-BF3A-AE41B9E6BB79}"/>
    <pc:docChg chg="undo custSel addSld delSld modSld sldOrd">
      <pc:chgData name="Simons, I.A. (Iris)" userId="08d19367-ea54-4cee-8eca-b951063d6c2c" providerId="ADAL" clId="{315ED1D8-AF15-41E3-BF3A-AE41B9E6BB79}" dt="2025-04-17T14:59:57.628" v="438" actId="14100"/>
      <pc:docMkLst>
        <pc:docMk/>
      </pc:docMkLst>
      <pc:sldChg chg="addSp delSp modSp mod">
        <pc:chgData name="Simons, I.A. (Iris)" userId="08d19367-ea54-4cee-8eca-b951063d6c2c" providerId="ADAL" clId="{315ED1D8-AF15-41E3-BF3A-AE41B9E6BB79}" dt="2025-04-17T14:31:44.743" v="362" actId="1076"/>
        <pc:sldMkLst>
          <pc:docMk/>
          <pc:sldMk cId="1658148621" sldId="256"/>
        </pc:sldMkLst>
      </pc:sldChg>
      <pc:sldChg chg="addSp delSp modSp mod">
        <pc:chgData name="Simons, I.A. (Iris)" userId="08d19367-ea54-4cee-8eca-b951063d6c2c" providerId="ADAL" clId="{315ED1D8-AF15-41E3-BF3A-AE41B9E6BB79}" dt="2025-04-17T14:56:19.264" v="436" actId="1076"/>
        <pc:sldMkLst>
          <pc:docMk/>
          <pc:sldMk cId="881965096" sldId="257"/>
        </pc:sldMkLst>
      </pc:sldChg>
      <pc:sldChg chg="modSp add mod">
        <pc:chgData name="Simons, I.A. (Iris)" userId="08d19367-ea54-4cee-8eca-b951063d6c2c" providerId="ADAL" clId="{315ED1D8-AF15-41E3-BF3A-AE41B9E6BB79}" dt="2025-04-17T14:15:05.214" v="216" actId="1076"/>
        <pc:sldMkLst>
          <pc:docMk/>
          <pc:sldMk cId="0" sldId="258"/>
        </pc:sldMkLst>
      </pc:sldChg>
      <pc:sldChg chg="modSp add mod">
        <pc:chgData name="Simons, I.A. (Iris)" userId="08d19367-ea54-4cee-8eca-b951063d6c2c" providerId="ADAL" clId="{315ED1D8-AF15-41E3-BF3A-AE41B9E6BB79}" dt="2025-04-17T14:15:10.929" v="219" actId="1076"/>
        <pc:sldMkLst>
          <pc:docMk/>
          <pc:sldMk cId="0" sldId="259"/>
        </pc:sldMkLst>
      </pc:sldChg>
      <pc:sldChg chg="addSp delSp modSp new mod">
        <pc:chgData name="Simons, I.A. (Iris)" userId="08d19367-ea54-4cee-8eca-b951063d6c2c" providerId="ADAL" clId="{315ED1D8-AF15-41E3-BF3A-AE41B9E6BB79}" dt="2025-04-17T13:29:39.642" v="132" actId="22"/>
        <pc:sldMkLst>
          <pc:docMk/>
          <pc:sldMk cId="1159520772" sldId="260"/>
        </pc:sldMkLst>
      </pc:sldChg>
      <pc:sldChg chg="addSp delSp modSp new mod">
        <pc:chgData name="Simons, I.A. (Iris)" userId="08d19367-ea54-4cee-8eca-b951063d6c2c" providerId="ADAL" clId="{315ED1D8-AF15-41E3-BF3A-AE41B9E6BB79}" dt="2025-04-17T13:30:51.858" v="134" actId="22"/>
        <pc:sldMkLst>
          <pc:docMk/>
          <pc:sldMk cId="3552920665" sldId="261"/>
        </pc:sldMkLst>
      </pc:sldChg>
      <pc:sldChg chg="addSp delSp modSp new mod ord">
        <pc:chgData name="Simons, I.A. (Iris)" userId="08d19367-ea54-4cee-8eca-b951063d6c2c" providerId="ADAL" clId="{315ED1D8-AF15-41E3-BF3A-AE41B9E6BB79}" dt="2025-04-17T14:20:00.758" v="253" actId="1076"/>
        <pc:sldMkLst>
          <pc:docMk/>
          <pc:sldMk cId="1669371897" sldId="262"/>
        </pc:sldMkLst>
      </pc:sldChg>
      <pc:sldChg chg="addSp delSp modSp new mod">
        <pc:chgData name="Simons, I.A. (Iris)" userId="08d19367-ea54-4cee-8eca-b951063d6c2c" providerId="ADAL" clId="{315ED1D8-AF15-41E3-BF3A-AE41B9E6BB79}" dt="2025-04-17T14:20:07.094" v="255" actId="1076"/>
        <pc:sldMkLst>
          <pc:docMk/>
          <pc:sldMk cId="2474913395" sldId="263"/>
        </pc:sldMkLst>
      </pc:sldChg>
      <pc:sldChg chg="addSp delSp modSp new mod">
        <pc:chgData name="Simons, I.A. (Iris)" userId="08d19367-ea54-4cee-8eca-b951063d6c2c" providerId="ADAL" clId="{315ED1D8-AF15-41E3-BF3A-AE41B9E6BB79}" dt="2025-04-17T14:25:57.773" v="301" actId="22"/>
        <pc:sldMkLst>
          <pc:docMk/>
          <pc:sldMk cId="457669102" sldId="264"/>
        </pc:sldMkLst>
      </pc:sldChg>
      <pc:sldChg chg="addSp delSp modSp new mod">
        <pc:chgData name="Simons, I.A. (Iris)" userId="08d19367-ea54-4cee-8eca-b951063d6c2c" providerId="ADAL" clId="{315ED1D8-AF15-41E3-BF3A-AE41B9E6BB79}" dt="2025-04-17T14:20:23.597" v="259" actId="1076"/>
        <pc:sldMkLst>
          <pc:docMk/>
          <pc:sldMk cId="930467934" sldId="265"/>
        </pc:sldMkLst>
      </pc:sldChg>
      <pc:sldChg chg="addSp delSp modSp new mod">
        <pc:chgData name="Simons, I.A. (Iris)" userId="08d19367-ea54-4cee-8eca-b951063d6c2c" providerId="ADAL" clId="{315ED1D8-AF15-41E3-BF3A-AE41B9E6BB79}" dt="2025-04-17T14:20:50.026" v="266" actId="1076"/>
        <pc:sldMkLst>
          <pc:docMk/>
          <pc:sldMk cId="1758620803" sldId="266"/>
        </pc:sldMkLst>
      </pc:sldChg>
      <pc:sldChg chg="addSp delSp modSp add mod">
        <pc:chgData name="Simons, I.A. (Iris)" userId="08d19367-ea54-4cee-8eca-b951063d6c2c" providerId="ADAL" clId="{315ED1D8-AF15-41E3-BF3A-AE41B9E6BB79}" dt="2025-04-17T14:59:57.628" v="438" actId="14100"/>
        <pc:sldMkLst>
          <pc:docMk/>
          <pc:sldMk cId="2061899736" sldId="267"/>
        </pc:sldMkLst>
      </pc:sldChg>
      <pc:sldChg chg="add del">
        <pc:chgData name="Simons, I.A. (Iris)" userId="08d19367-ea54-4cee-8eca-b951063d6c2c" providerId="ADAL" clId="{315ED1D8-AF15-41E3-BF3A-AE41B9E6BB79}" dt="2025-04-17T14:36:42.463" v="367"/>
        <pc:sldMkLst>
          <pc:docMk/>
          <pc:sldMk cId="3519643274" sldId="268"/>
        </pc:sldMkLst>
      </pc:sldChg>
    </pc:docChg>
  </pc:docChgLst>
  <pc:docChgLst>
    <pc:chgData name="Simons, I.A. (Iris)" userId="08d19367-ea54-4cee-8eca-b951063d6c2c" providerId="ADAL" clId="{8206B7F9-7F5E-4714-B745-3A7F85222B5D}"/>
    <pc:docChg chg="undo custSel modSld modMainMaster">
      <pc:chgData name="Simons, I.A. (Iris)" userId="08d19367-ea54-4cee-8eca-b951063d6c2c" providerId="ADAL" clId="{8206B7F9-7F5E-4714-B745-3A7F85222B5D}" dt="2025-03-25T08:48:10.748" v="50" actId="207"/>
      <pc:docMkLst>
        <pc:docMk/>
      </pc:docMkLst>
      <pc:sldChg chg="modSp mod">
        <pc:chgData name="Simons, I.A. (Iris)" userId="08d19367-ea54-4cee-8eca-b951063d6c2c" providerId="ADAL" clId="{8206B7F9-7F5E-4714-B745-3A7F85222B5D}" dt="2025-03-25T08:27:42.295" v="23" actId="1076"/>
        <pc:sldMkLst>
          <pc:docMk/>
          <pc:sldMk cId="1658148621" sldId="256"/>
        </pc:sldMkLst>
      </pc:sldChg>
      <pc:sldChg chg="addSp delSp modSp mod chgLayout">
        <pc:chgData name="Simons, I.A. (Iris)" userId="08d19367-ea54-4cee-8eca-b951063d6c2c" providerId="ADAL" clId="{8206B7F9-7F5E-4714-B745-3A7F85222B5D}" dt="2025-03-25T08:48:10.748" v="50" actId="207"/>
        <pc:sldMkLst>
          <pc:docMk/>
          <pc:sldMk cId="881965096" sldId="257"/>
        </pc:sldMkLst>
      </pc:sldChg>
      <pc:sldMasterChg chg="modSp modSldLayout">
        <pc:chgData name="Simons, I.A. (Iris)" userId="08d19367-ea54-4cee-8eca-b951063d6c2c" providerId="ADAL" clId="{8206B7F9-7F5E-4714-B745-3A7F85222B5D}" dt="2025-03-25T08:25:26.072" v="1"/>
        <pc:sldMasterMkLst>
          <pc:docMk/>
          <pc:sldMasterMk cId="1146478148" sldId="2147483660"/>
        </pc:sldMasterMkLst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2435605888" sldId="2147483661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1448573024" sldId="2147483663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3896296914" sldId="2147483664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1893764574" sldId="2147483665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2591750491" sldId="2147483668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4167210949" sldId="2147483669"/>
          </pc:sldLayoutMkLst>
        </pc:sldLayoutChg>
        <pc:sldLayoutChg chg="modSp">
          <pc:chgData name="Simons, I.A. (Iris)" userId="08d19367-ea54-4cee-8eca-b951063d6c2c" providerId="ADAL" clId="{8206B7F9-7F5E-4714-B745-3A7F85222B5D}" dt="2025-03-25T08:25:26.072" v="1"/>
          <pc:sldLayoutMkLst>
            <pc:docMk/>
            <pc:sldMasterMk cId="1146478148" sldId="2147483660"/>
            <pc:sldLayoutMk cId="251826959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CD1A2-0C57-43C9-B631-DC758DF03D5E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E68F9-51E9-494D-BCD1-4CC134F0D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87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1pPr>
    <a:lvl2pPr marL="342077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2pPr>
    <a:lvl3pPr marL="684154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3pPr>
    <a:lvl4pPr marL="1026231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4pPr>
    <a:lvl5pPr marL="1368308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sz="8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68F9-51E9-494D-BCD1-4CC134F0D9F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038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68F9-51E9-494D-BCD1-4CC134F0D9F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58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68F9-51E9-494D-BCD1-4CC134F0D9FC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20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68F9-51E9-494D-BCD1-4CC134F0D9FC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82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307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7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56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375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53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070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52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219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5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7841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758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1000C1-8EE4-44BE-B81B-0BEC1213C847}" type="datetimeFigureOut">
              <a:rPr lang="nl-NL" smtClean="0"/>
              <a:t>21-10-2025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F9FD2A-E34D-4274-95D8-32CB709E26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03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emf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emf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37190-51D2-B69A-2767-1FBA756D39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HRCT </a:t>
            </a:r>
            <a:r>
              <a:rPr lang="nl-NL" dirty="0" err="1"/>
              <a:t>Figures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334963B-82AE-1DA9-F602-6296BC5E5A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0777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Image name]" descr="[Image description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065" y="1417320"/>
            <a:ext cx="6761935" cy="7071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9EF6367-7E36-7A98-9D7F-E50446B6D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425" y="2579077"/>
            <a:ext cx="4725151" cy="474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2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Image name]" descr="[Image description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1085" y="1654126"/>
            <a:ext cx="6309049" cy="65977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9660A7DC-6777-50DB-E26A-1DA97C739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425" y="2579077"/>
            <a:ext cx="4725151" cy="474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2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9CCB652-1846-CFF2-3D8F-5802F90093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3" t="19475" b="22267"/>
          <a:stretch/>
        </p:blipFill>
        <p:spPr>
          <a:xfrm>
            <a:off x="3404635" y="4457748"/>
            <a:ext cx="3453365" cy="216722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0C8AFA9-4543-2D17-9065-76642F08C7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4" t="14783" r="1438" b="15138"/>
          <a:stretch/>
        </p:blipFill>
        <p:spPr>
          <a:xfrm>
            <a:off x="3453365" y="-11526"/>
            <a:ext cx="3427655" cy="2466910"/>
          </a:xfrm>
          <a:prstGeom prst="rect">
            <a:avLst/>
          </a:prstGeom>
        </p:spPr>
      </p:pic>
      <p:pic>
        <p:nvPicPr>
          <p:cNvPr id="5" name="Afbeelding 4" descr="Afbeelding met zwart-wit&#10;&#10;Door AI gegenereerde inhoud is mogelijk onjuist.">
            <a:extLst>
              <a:ext uri="{FF2B5EF4-FFF2-40B4-BE49-F238E27FC236}">
                <a16:creationId xmlns:a16="http://schemas.microsoft.com/office/drawing/2014/main" id="{114D5DA9-6F97-AC33-5444-E50F6E6EC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 t="24503" r="6741" b="33344"/>
          <a:stretch/>
        </p:blipFill>
        <p:spPr>
          <a:xfrm>
            <a:off x="3453365" y="2427579"/>
            <a:ext cx="3404635" cy="2033702"/>
          </a:xfrm>
          <a:prstGeom prst="rect">
            <a:avLst/>
          </a:prstGeom>
        </p:spPr>
      </p:pic>
      <p:pic>
        <p:nvPicPr>
          <p:cNvPr id="11" name="Afbeelding 10" descr="Afbeelding met zwart-wit, röntgenfilm, kunst&#10;&#10;Door AI gegenereerde inhoud is mogelijk onjuist.">
            <a:extLst>
              <a:ext uri="{FF2B5EF4-FFF2-40B4-BE49-F238E27FC236}">
                <a16:creationId xmlns:a16="http://schemas.microsoft.com/office/drawing/2014/main" id="{86A5B478-F0B8-461F-266A-C66E2674D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9" t="5320" r="26554" b="6492"/>
          <a:stretch/>
        </p:blipFill>
        <p:spPr>
          <a:xfrm>
            <a:off x="0" y="-11526"/>
            <a:ext cx="3453365" cy="664152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F3DEB39-91F8-7759-36AA-74DF94D37994}"/>
              </a:ext>
            </a:extLst>
          </p:cNvPr>
          <p:cNvSpPr txBox="1"/>
          <p:nvPr/>
        </p:nvSpPr>
        <p:spPr>
          <a:xfrm>
            <a:off x="0" y="11272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947036C-A51B-4B46-FCC9-BDD978FC5A1A}"/>
              </a:ext>
            </a:extLst>
          </p:cNvPr>
          <p:cNvSpPr txBox="1"/>
          <p:nvPr/>
        </p:nvSpPr>
        <p:spPr>
          <a:xfrm>
            <a:off x="3429000" y="245066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95F5F93-0A0D-29AB-52C4-67755F7498AE}"/>
              </a:ext>
            </a:extLst>
          </p:cNvPr>
          <p:cNvSpPr txBox="1"/>
          <p:nvPr/>
        </p:nvSpPr>
        <p:spPr>
          <a:xfrm>
            <a:off x="3453365" y="4496465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BFB03904-B521-B7C4-29A7-4536D1F8352A}"/>
              </a:ext>
            </a:extLst>
          </p:cNvPr>
          <p:cNvSpPr txBox="1"/>
          <p:nvPr/>
        </p:nvSpPr>
        <p:spPr>
          <a:xfrm>
            <a:off x="3453365" y="112721"/>
            <a:ext cx="314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61899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9CCB652-1846-CFF2-3D8F-5802F90093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3" t="19475" b="22267"/>
          <a:stretch/>
        </p:blipFill>
        <p:spPr>
          <a:xfrm>
            <a:off x="3404635" y="4457748"/>
            <a:ext cx="3453365" cy="216722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0C8AFA9-4543-2D17-9065-76642F08C7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4" t="14783" r="1438" b="15138"/>
          <a:stretch/>
        </p:blipFill>
        <p:spPr>
          <a:xfrm>
            <a:off x="3453365" y="-11526"/>
            <a:ext cx="3427655" cy="2466910"/>
          </a:xfrm>
          <a:prstGeom prst="rect">
            <a:avLst/>
          </a:prstGeom>
        </p:spPr>
      </p:pic>
      <p:pic>
        <p:nvPicPr>
          <p:cNvPr id="5" name="Afbeelding 4" descr="Afbeelding met zwart-wit&#10;&#10;Door AI gegenereerde inhoud is mogelijk onjuist.">
            <a:extLst>
              <a:ext uri="{FF2B5EF4-FFF2-40B4-BE49-F238E27FC236}">
                <a16:creationId xmlns:a16="http://schemas.microsoft.com/office/drawing/2014/main" id="{114D5DA9-6F97-AC33-5444-E50F6E6EC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 t="24503" r="6741" b="33344"/>
          <a:stretch/>
        </p:blipFill>
        <p:spPr>
          <a:xfrm>
            <a:off x="3453365" y="2427579"/>
            <a:ext cx="3404635" cy="2033702"/>
          </a:xfrm>
          <a:prstGeom prst="rect">
            <a:avLst/>
          </a:prstGeom>
        </p:spPr>
      </p:pic>
      <p:pic>
        <p:nvPicPr>
          <p:cNvPr id="11" name="Afbeelding 10" descr="Afbeelding met zwart-wit, röntgenfilm, kunst&#10;&#10;Door AI gegenereerde inhoud is mogelijk onjuist.">
            <a:extLst>
              <a:ext uri="{FF2B5EF4-FFF2-40B4-BE49-F238E27FC236}">
                <a16:creationId xmlns:a16="http://schemas.microsoft.com/office/drawing/2014/main" id="{86A5B478-F0B8-461F-266A-C66E2674D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9" t="5320" r="26554" b="6492"/>
          <a:stretch/>
        </p:blipFill>
        <p:spPr>
          <a:xfrm>
            <a:off x="0" y="-11526"/>
            <a:ext cx="3453365" cy="664152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F3DEB39-91F8-7759-36AA-74DF94D37994}"/>
              </a:ext>
            </a:extLst>
          </p:cNvPr>
          <p:cNvSpPr txBox="1"/>
          <p:nvPr/>
        </p:nvSpPr>
        <p:spPr>
          <a:xfrm>
            <a:off x="0" y="11272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947036C-A51B-4B46-FCC9-BDD978FC5A1A}"/>
              </a:ext>
            </a:extLst>
          </p:cNvPr>
          <p:cNvSpPr txBox="1"/>
          <p:nvPr/>
        </p:nvSpPr>
        <p:spPr>
          <a:xfrm>
            <a:off x="3429000" y="2450667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95F5F93-0A0D-29AB-52C4-67755F7498AE}"/>
              </a:ext>
            </a:extLst>
          </p:cNvPr>
          <p:cNvSpPr txBox="1"/>
          <p:nvPr/>
        </p:nvSpPr>
        <p:spPr>
          <a:xfrm>
            <a:off x="3453365" y="4496465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BFB03904-B521-B7C4-29A7-4536D1F8352A}"/>
              </a:ext>
            </a:extLst>
          </p:cNvPr>
          <p:cNvSpPr txBox="1"/>
          <p:nvPr/>
        </p:nvSpPr>
        <p:spPr>
          <a:xfrm>
            <a:off x="3453365" y="112721"/>
            <a:ext cx="314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13A45B37-1FB7-73E2-B280-F1B6864B9B34}"/>
              </a:ext>
            </a:extLst>
          </p:cNvPr>
          <p:cNvCxnSpPr/>
          <p:nvPr/>
        </p:nvCxnSpPr>
        <p:spPr>
          <a:xfrm>
            <a:off x="4567108" y="2534466"/>
            <a:ext cx="489098" cy="1105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A42E67B7-0EC7-8F70-95AD-BA405749A99A}"/>
              </a:ext>
            </a:extLst>
          </p:cNvPr>
          <p:cNvSpPr txBox="1"/>
          <p:nvPr/>
        </p:nvSpPr>
        <p:spPr>
          <a:xfrm>
            <a:off x="3973243" y="373039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1C64C8D-D6C1-413A-4A2C-5FBC1C718F9A}"/>
              </a:ext>
            </a:extLst>
          </p:cNvPr>
          <p:cNvSpPr txBox="1"/>
          <p:nvPr/>
        </p:nvSpPr>
        <p:spPr>
          <a:xfrm>
            <a:off x="1479710" y="42894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598321E-8D5B-EAFA-CFA7-BB36FC5C90C1}"/>
              </a:ext>
            </a:extLst>
          </p:cNvPr>
          <p:cNvSpPr txBox="1"/>
          <p:nvPr/>
        </p:nvSpPr>
        <p:spPr>
          <a:xfrm>
            <a:off x="6014517" y="567925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2B16768-32B9-B25E-3B99-757E154E18E6}"/>
              </a:ext>
            </a:extLst>
          </p:cNvPr>
          <p:cNvSpPr txBox="1"/>
          <p:nvPr/>
        </p:nvSpPr>
        <p:spPr>
          <a:xfrm>
            <a:off x="5886702" y="367336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67BD7D7-5F5B-47CB-F721-4CF182B35A64}"/>
              </a:ext>
            </a:extLst>
          </p:cNvPr>
          <p:cNvSpPr txBox="1"/>
          <p:nvPr/>
        </p:nvSpPr>
        <p:spPr>
          <a:xfrm>
            <a:off x="4376642" y="1803871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2E7905F3-6E2D-07E5-EBBC-571B685455FB}"/>
              </a:ext>
            </a:extLst>
          </p:cNvPr>
          <p:cNvSpPr txBox="1"/>
          <p:nvPr/>
        </p:nvSpPr>
        <p:spPr>
          <a:xfrm>
            <a:off x="2956915" y="4953000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03BA0AB-060A-F161-65F8-95855F33195D}"/>
              </a:ext>
            </a:extLst>
          </p:cNvPr>
          <p:cNvSpPr txBox="1"/>
          <p:nvPr/>
        </p:nvSpPr>
        <p:spPr>
          <a:xfrm>
            <a:off x="6038561" y="1665371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DEFA0F3-34F0-BD57-6A33-191865D49086}"/>
              </a:ext>
            </a:extLst>
          </p:cNvPr>
          <p:cNvSpPr txBox="1"/>
          <p:nvPr/>
        </p:nvSpPr>
        <p:spPr>
          <a:xfrm>
            <a:off x="1962706" y="397884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#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CC5F1CD8-6B09-DDEC-9762-4980FE740F74}"/>
              </a:ext>
            </a:extLst>
          </p:cNvPr>
          <p:cNvSpPr txBox="1"/>
          <p:nvPr/>
        </p:nvSpPr>
        <p:spPr>
          <a:xfrm>
            <a:off x="1782356" y="613606"/>
            <a:ext cx="290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229945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0176D9F-9574-3468-303C-159F774A9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93" y="0"/>
            <a:ext cx="5654214" cy="105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2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635B8F4-1E12-0D1B-D556-3E4907C35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375" y="1897224"/>
            <a:ext cx="4861249" cy="611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69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E7ED969-C3A5-0A85-226A-8C93C7AD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10" y="1359878"/>
            <a:ext cx="6342869" cy="637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67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9DE6190-810F-2C3C-8D78-FC570E9A0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03" y="619649"/>
            <a:ext cx="6074194" cy="610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71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>
            <a:extLst>
              <a:ext uri="{FF2B5EF4-FFF2-40B4-BE49-F238E27FC236}">
                <a16:creationId xmlns:a16="http://schemas.microsoft.com/office/drawing/2014/main" id="{59307A1E-2F24-4DB5-7DC3-33CFA923F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2" y="1820093"/>
            <a:ext cx="6694676" cy="420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91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500A561D-8377-7086-69B3-B24A413870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9" t="8232" r="7089" b="21634"/>
          <a:stretch/>
        </p:blipFill>
        <p:spPr>
          <a:xfrm>
            <a:off x="0" y="4897835"/>
            <a:ext cx="3493248" cy="338056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200C0E7-4CC4-AEE5-3684-DD34AC47A4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5" t="5697" r="6105" b="2790"/>
          <a:stretch/>
        </p:blipFill>
        <p:spPr>
          <a:xfrm>
            <a:off x="3447405" y="0"/>
            <a:ext cx="3433687" cy="247894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2CBB730-218A-0ECD-581A-99328E1E9C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097" r="3916" b="18283"/>
          <a:stretch/>
        </p:blipFill>
        <p:spPr>
          <a:xfrm>
            <a:off x="-11175" y="3798"/>
            <a:ext cx="3462875" cy="489786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89CB0D4A-F1C5-1AAD-10F0-80C9DCE0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7" r="6964" b="4760"/>
          <a:stretch/>
        </p:blipFill>
        <p:spPr bwMode="auto">
          <a:xfrm>
            <a:off x="3458781" y="5684776"/>
            <a:ext cx="3433686" cy="258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7D77AD6-19C0-BAAA-CE09-90BBDD28A9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356" t="17879" r="11441"/>
          <a:stretch/>
        </p:blipFill>
        <p:spPr>
          <a:xfrm>
            <a:off x="3462875" y="2736756"/>
            <a:ext cx="3395125" cy="266875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22F149F-4C87-B6CC-C569-85B62BD00842}"/>
              </a:ext>
            </a:extLst>
          </p:cNvPr>
          <p:cNvSpPr txBox="1"/>
          <p:nvPr/>
        </p:nvSpPr>
        <p:spPr>
          <a:xfrm>
            <a:off x="-36811" y="19320"/>
            <a:ext cx="256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3CDB81B-A586-3528-6D19-AC17290504E2}"/>
              </a:ext>
            </a:extLst>
          </p:cNvPr>
          <p:cNvSpPr txBox="1"/>
          <p:nvPr/>
        </p:nvSpPr>
        <p:spPr>
          <a:xfrm>
            <a:off x="36470" y="4993326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B826DF8-9C9F-EBC3-E39C-FD6B2D3844AD}"/>
              </a:ext>
            </a:extLst>
          </p:cNvPr>
          <p:cNvSpPr txBox="1"/>
          <p:nvPr/>
        </p:nvSpPr>
        <p:spPr>
          <a:xfrm>
            <a:off x="3458781" y="19320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9FB6A47-5CA6-3EFD-7416-A1650A15EA81}"/>
              </a:ext>
            </a:extLst>
          </p:cNvPr>
          <p:cNvSpPr txBox="1"/>
          <p:nvPr/>
        </p:nvSpPr>
        <p:spPr>
          <a:xfrm>
            <a:off x="3458781" y="2739242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6D6D118-793D-B7C4-C4C9-34E3F7CA0881}"/>
              </a:ext>
            </a:extLst>
          </p:cNvPr>
          <p:cNvSpPr txBox="1"/>
          <p:nvPr/>
        </p:nvSpPr>
        <p:spPr>
          <a:xfrm>
            <a:off x="3458781" y="5789773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932443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500A561D-8377-7086-69B3-B24A413870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9" t="8232" r="7089" b="21634"/>
          <a:stretch/>
        </p:blipFill>
        <p:spPr>
          <a:xfrm>
            <a:off x="0" y="4897835"/>
            <a:ext cx="3493248" cy="338056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200C0E7-4CC4-AEE5-3684-DD34AC47A4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5" t="5697" r="6105" b="2790"/>
          <a:stretch/>
        </p:blipFill>
        <p:spPr>
          <a:xfrm>
            <a:off x="3447405" y="0"/>
            <a:ext cx="3433687" cy="247894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2CBB730-218A-0ECD-581A-99328E1E9C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097" r="3916" b="18283"/>
          <a:stretch/>
        </p:blipFill>
        <p:spPr>
          <a:xfrm>
            <a:off x="-11175" y="3798"/>
            <a:ext cx="3462875" cy="489786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89CB0D4A-F1C5-1AAD-10F0-80C9DCE0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7" r="6964" b="4760"/>
          <a:stretch/>
        </p:blipFill>
        <p:spPr bwMode="auto">
          <a:xfrm>
            <a:off x="3458781" y="5684776"/>
            <a:ext cx="3433686" cy="258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7D77AD6-19C0-BAAA-CE09-90BBDD28A9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356" t="17879" r="11441"/>
          <a:stretch/>
        </p:blipFill>
        <p:spPr>
          <a:xfrm>
            <a:off x="3462875" y="2736756"/>
            <a:ext cx="3395125" cy="266875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22F149F-4C87-B6CC-C569-85B62BD00842}"/>
              </a:ext>
            </a:extLst>
          </p:cNvPr>
          <p:cNvSpPr txBox="1"/>
          <p:nvPr/>
        </p:nvSpPr>
        <p:spPr>
          <a:xfrm>
            <a:off x="-36811" y="19320"/>
            <a:ext cx="256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3CDB81B-A586-3528-6D19-AC17290504E2}"/>
              </a:ext>
            </a:extLst>
          </p:cNvPr>
          <p:cNvSpPr txBox="1"/>
          <p:nvPr/>
        </p:nvSpPr>
        <p:spPr>
          <a:xfrm>
            <a:off x="36470" y="4993326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B826DF8-9C9F-EBC3-E39C-FD6B2D3844AD}"/>
              </a:ext>
            </a:extLst>
          </p:cNvPr>
          <p:cNvSpPr txBox="1"/>
          <p:nvPr/>
        </p:nvSpPr>
        <p:spPr>
          <a:xfrm>
            <a:off x="3458781" y="19320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9FB6A47-5CA6-3EFD-7416-A1650A15EA81}"/>
              </a:ext>
            </a:extLst>
          </p:cNvPr>
          <p:cNvSpPr txBox="1"/>
          <p:nvPr/>
        </p:nvSpPr>
        <p:spPr>
          <a:xfrm>
            <a:off x="3458781" y="2739242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6D6D118-793D-B7C4-C4C9-34E3F7CA0881}"/>
              </a:ext>
            </a:extLst>
          </p:cNvPr>
          <p:cNvSpPr txBox="1"/>
          <p:nvPr/>
        </p:nvSpPr>
        <p:spPr>
          <a:xfrm>
            <a:off x="3458781" y="5789773"/>
            <a:ext cx="18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87C500B-0981-659E-D577-B1856AD7E0FD}"/>
              </a:ext>
            </a:extLst>
          </p:cNvPr>
          <p:cNvSpPr txBox="1"/>
          <p:nvPr/>
        </p:nvSpPr>
        <p:spPr>
          <a:xfrm>
            <a:off x="1600369" y="354875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FC085D8-A25C-D613-987C-55B11DE8483D}"/>
              </a:ext>
            </a:extLst>
          </p:cNvPr>
          <p:cNvSpPr txBox="1"/>
          <p:nvPr/>
        </p:nvSpPr>
        <p:spPr>
          <a:xfrm>
            <a:off x="6134193" y="4071135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834AFCC-EE27-41B7-AF18-6FD58BBE24CA}"/>
              </a:ext>
            </a:extLst>
          </p:cNvPr>
          <p:cNvSpPr txBox="1"/>
          <p:nvPr/>
        </p:nvSpPr>
        <p:spPr>
          <a:xfrm>
            <a:off x="3975889" y="433071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39E1B7A-FF20-DEFF-3223-900B27734D1D}"/>
              </a:ext>
            </a:extLst>
          </p:cNvPr>
          <p:cNvSpPr txBox="1"/>
          <p:nvPr/>
        </p:nvSpPr>
        <p:spPr>
          <a:xfrm>
            <a:off x="6321184" y="715012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5A1847A0-BA9A-23D3-33CE-5EDBFB12A9F0}"/>
              </a:ext>
            </a:extLst>
          </p:cNvPr>
          <p:cNvSpPr txBox="1"/>
          <p:nvPr/>
        </p:nvSpPr>
        <p:spPr>
          <a:xfrm>
            <a:off x="2563523" y="7750291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3F5E72BE-33BB-55CA-CF33-1AFEDFB1339A}"/>
              </a:ext>
            </a:extLst>
          </p:cNvPr>
          <p:cNvSpPr txBox="1"/>
          <p:nvPr/>
        </p:nvSpPr>
        <p:spPr>
          <a:xfrm>
            <a:off x="2829943" y="4071135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742BB716-BCE5-4711-0695-EC3D4D78C31B}"/>
              </a:ext>
            </a:extLst>
          </p:cNvPr>
          <p:cNvSpPr txBox="1"/>
          <p:nvPr/>
        </p:nvSpPr>
        <p:spPr>
          <a:xfrm>
            <a:off x="4266353" y="1927787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1A2B0577-5A72-D0BD-68C7-E6FD357618D3}"/>
              </a:ext>
            </a:extLst>
          </p:cNvPr>
          <p:cNvSpPr txBox="1"/>
          <p:nvPr/>
        </p:nvSpPr>
        <p:spPr>
          <a:xfrm>
            <a:off x="937976" y="557432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#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0F071316-8153-A1AD-1D3D-C3AA326EBC50}"/>
              </a:ext>
            </a:extLst>
          </p:cNvPr>
          <p:cNvSpPr txBox="1"/>
          <p:nvPr/>
        </p:nvSpPr>
        <p:spPr>
          <a:xfrm>
            <a:off x="2474606" y="397880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#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F8C919A5-F93E-00B5-2E05-A3C046963E1C}"/>
              </a:ext>
            </a:extLst>
          </p:cNvPr>
          <p:cNvSpPr txBox="1"/>
          <p:nvPr/>
        </p:nvSpPr>
        <p:spPr>
          <a:xfrm>
            <a:off x="1092025" y="505333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2B37388-9B5E-E8F9-ED1B-1A562839CBE1}"/>
              </a:ext>
            </a:extLst>
          </p:cNvPr>
          <p:cNvSpPr txBox="1"/>
          <p:nvPr/>
        </p:nvSpPr>
        <p:spPr>
          <a:xfrm>
            <a:off x="2097221" y="495655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2C71264-9AAF-CE0C-83D3-2D19B505955E}"/>
              </a:ext>
            </a:extLst>
          </p:cNvPr>
          <p:cNvSpPr txBox="1"/>
          <p:nvPr/>
        </p:nvSpPr>
        <p:spPr>
          <a:xfrm>
            <a:off x="5956135" y="1771326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447EC5A-7C1C-F25F-A6D2-EF556623CAAD}"/>
              </a:ext>
            </a:extLst>
          </p:cNvPr>
          <p:cNvSpPr txBox="1"/>
          <p:nvPr/>
        </p:nvSpPr>
        <p:spPr>
          <a:xfrm>
            <a:off x="629196" y="7473292"/>
            <a:ext cx="266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rgbClr val="FF0000"/>
                </a:solidFill>
              </a:rPr>
              <a:t>$</a:t>
            </a:r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5A517076-80C8-910B-F50F-C303C9C01384}"/>
              </a:ext>
            </a:extLst>
          </p:cNvPr>
          <p:cNvSpPr/>
          <p:nvPr/>
        </p:nvSpPr>
        <p:spPr>
          <a:xfrm>
            <a:off x="4399563" y="7625292"/>
            <a:ext cx="45719" cy="4571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5449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46</Words>
  <Application>Microsoft Office PowerPoint</Application>
  <PresentationFormat>A4 (210 x 297 mm)</PresentationFormat>
  <Paragraphs>45</Paragraphs>
  <Slides>14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Kantoorthema</vt:lpstr>
      <vt:lpstr>HRCT Figures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Simons, I.A. (Iris)</dc:creator>
  <cp:lastModifiedBy>Simons, I.A. (Iris)</cp:lastModifiedBy>
  <cp:revision>1</cp:revision>
  <dcterms:created xsi:type="dcterms:W3CDTF">2025-03-25T08:13:35Z</dcterms:created>
  <dcterms:modified xsi:type="dcterms:W3CDTF">2025-10-21T08:59:56Z</dcterms:modified>
</cp:coreProperties>
</file>