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4E9E-5AA4-2F72-5D99-CBCE1B566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44CCEA-A37C-B9F9-B519-E945EF32E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7D24-E4AD-4E64-9A85-9588181B4F60}" type="datetimeFigureOut">
              <a:rPr lang="en-IN" smtClean="0"/>
              <a:t>11-11-2025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9445C-7D69-BE0E-107B-B125B407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7113D-A7F0-C246-7FD0-95C549F51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85C06-18DF-4952-B2A4-DC19F1A4F0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957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D0E874-461B-A476-A188-9E8140D5A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DADF3-25E0-43BC-A401-BB03FC050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E3555-12DE-FFD3-8F66-4C6E6BBC6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7B7D24-E4AD-4E64-9A85-9588181B4F60}" type="datetimeFigureOut">
              <a:rPr lang="en-IN" smtClean="0"/>
              <a:t>11-11-2025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EADF1-F633-2C7E-4CEE-482E6379B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9F227-CF15-BD3F-3A3F-99EA654E6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85C06-18DF-4952-B2A4-DC19F1A4F0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63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531C0D-CC7D-9B8E-CCC4-CF8DF13D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CD70FE-4D9C-C78C-A7B4-C2EFFC5198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14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2400B7-A8EF-6688-60E6-93592860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31A14-07CE-4887-9859-1FAE098A41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53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FE7BDF-E3DB-3DB8-A3BA-23B4346F6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36670A-4BC1-D1B3-1046-06924D2C70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16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76AC60-B4F0-0862-4898-8AACEEEF9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A98A24-AB59-1063-D4C5-E77E028A2B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33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43CBA2-8614-FA12-D224-BBF329DB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416F17-0985-EEBA-1968-6B5F80316B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0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DF7A72-CE7D-B306-B95E-01BF5380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8E58AD-0DBE-62CA-0166-EAA9DFE7CB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7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25C97F-587F-A3B1-430C-0035DFFB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6A1B20-45CC-A020-FED6-82AA916B71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F2FDBB-236F-7CF6-05A6-2FE3E89D8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D2FE7-7250-7BE6-34DE-E80ACCE2CD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4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627309-8FC7-5B80-6EEE-6524780E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B91614-7DFB-300F-9341-FCCF654F8B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99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Pradeep Gaikwad</dc:creator>
  <cp:lastModifiedBy>Pradeep Gaikwad</cp:lastModifiedBy>
  <cp:revision>1</cp:revision>
  <dcterms:created xsi:type="dcterms:W3CDTF">2025-11-11T09:00:53Z</dcterms:created>
  <dcterms:modified xsi:type="dcterms:W3CDTF">2025-11-11T09:00:53Z</dcterms:modified>
</cp:coreProperties>
</file>