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2400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1" autoAdjust="0"/>
    <p:restoredTop sz="94660"/>
  </p:normalViewPr>
  <p:slideViewPr>
    <p:cSldViewPr snapToGrid="0">
      <p:cViewPr varScale="1">
        <p:scale>
          <a:sx n="92" d="100"/>
          <a:sy n="92" d="100"/>
        </p:scale>
        <p:origin x="9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7" y="1122363"/>
            <a:ext cx="2754075" cy="2387600"/>
          </a:xfrm>
        </p:spPr>
        <p:txBody>
          <a:bodyPr anchor="b"/>
          <a:lstStyle>
            <a:lvl1pPr algn="ctr">
              <a:defRPr sz="212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11" y="3602038"/>
            <a:ext cx="2430066" cy="1655762"/>
          </a:xfrm>
        </p:spPr>
        <p:txBody>
          <a:bodyPr/>
          <a:lstStyle>
            <a:lvl1pPr marL="0" indent="0" algn="ctr">
              <a:buNone/>
              <a:defRPr sz="850"/>
            </a:lvl1pPr>
            <a:lvl2pPr marL="161986" indent="0" algn="ctr">
              <a:buNone/>
              <a:defRPr sz="709"/>
            </a:lvl2pPr>
            <a:lvl3pPr marL="323972" indent="0" algn="ctr">
              <a:buNone/>
              <a:defRPr sz="638"/>
            </a:lvl3pPr>
            <a:lvl4pPr marL="485958" indent="0" algn="ctr">
              <a:buNone/>
              <a:defRPr sz="567"/>
            </a:lvl4pPr>
            <a:lvl5pPr marL="647944" indent="0" algn="ctr">
              <a:buNone/>
              <a:defRPr sz="567"/>
            </a:lvl5pPr>
            <a:lvl6pPr marL="809930" indent="0" algn="ctr">
              <a:buNone/>
              <a:defRPr sz="567"/>
            </a:lvl6pPr>
            <a:lvl7pPr marL="971916" indent="0" algn="ctr">
              <a:buNone/>
              <a:defRPr sz="567"/>
            </a:lvl7pPr>
            <a:lvl8pPr marL="1133902" indent="0" algn="ctr">
              <a:buNone/>
              <a:defRPr sz="567"/>
            </a:lvl8pPr>
            <a:lvl9pPr marL="1295888" indent="0" algn="ctr">
              <a:buNone/>
              <a:defRPr sz="56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83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218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9" y="1709740"/>
            <a:ext cx="2794576" cy="2852737"/>
          </a:xfrm>
        </p:spPr>
        <p:txBody>
          <a:bodyPr anchor="b"/>
          <a:lstStyle>
            <a:lvl1pPr>
              <a:defRPr sz="212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69" y="4589465"/>
            <a:ext cx="2794576" cy="1500187"/>
          </a:xfrm>
        </p:spPr>
        <p:txBody>
          <a:bodyPr/>
          <a:lstStyle>
            <a:lvl1pPr marL="0" indent="0">
              <a:buNone/>
              <a:defRPr sz="850">
                <a:solidFill>
                  <a:schemeClr val="tx1"/>
                </a:solidFill>
              </a:defRPr>
            </a:lvl1pPr>
            <a:lvl2pPr marL="161986" indent="0">
              <a:buNone/>
              <a:defRPr sz="709">
                <a:solidFill>
                  <a:schemeClr val="tx1">
                    <a:tint val="75000"/>
                  </a:schemeClr>
                </a:solidFill>
              </a:defRPr>
            </a:lvl2pPr>
            <a:lvl3pPr marL="323972" indent="0">
              <a:buNone/>
              <a:defRPr sz="638">
                <a:solidFill>
                  <a:schemeClr val="tx1">
                    <a:tint val="75000"/>
                  </a:schemeClr>
                </a:solidFill>
              </a:defRPr>
            </a:lvl3pPr>
            <a:lvl4pPr marL="485958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4pPr>
            <a:lvl5pPr marL="647944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5pPr>
            <a:lvl6pPr marL="809930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6pPr>
            <a:lvl7pPr marL="971916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7pPr>
            <a:lvl8pPr marL="1133902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8pPr>
            <a:lvl9pPr marL="1295888" indent="0">
              <a:buNone/>
              <a:defRPr sz="5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53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56" y="1825625"/>
            <a:ext cx="137703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95" y="1825625"/>
            <a:ext cx="137703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179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" y="365127"/>
            <a:ext cx="2794576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78" y="1681163"/>
            <a:ext cx="1370709" cy="823912"/>
          </a:xfrm>
        </p:spPr>
        <p:txBody>
          <a:bodyPr anchor="b"/>
          <a:lstStyle>
            <a:lvl1pPr marL="0" indent="0">
              <a:buNone/>
              <a:defRPr sz="850" b="1"/>
            </a:lvl1pPr>
            <a:lvl2pPr marL="161986" indent="0">
              <a:buNone/>
              <a:defRPr sz="709" b="1"/>
            </a:lvl2pPr>
            <a:lvl3pPr marL="323972" indent="0">
              <a:buNone/>
              <a:defRPr sz="638" b="1"/>
            </a:lvl3pPr>
            <a:lvl4pPr marL="485958" indent="0">
              <a:buNone/>
              <a:defRPr sz="567" b="1"/>
            </a:lvl4pPr>
            <a:lvl5pPr marL="647944" indent="0">
              <a:buNone/>
              <a:defRPr sz="567" b="1"/>
            </a:lvl5pPr>
            <a:lvl6pPr marL="809930" indent="0">
              <a:buNone/>
              <a:defRPr sz="567" b="1"/>
            </a:lvl6pPr>
            <a:lvl7pPr marL="971916" indent="0">
              <a:buNone/>
              <a:defRPr sz="567" b="1"/>
            </a:lvl7pPr>
            <a:lvl8pPr marL="1133902" indent="0">
              <a:buNone/>
              <a:defRPr sz="567" b="1"/>
            </a:lvl8pPr>
            <a:lvl9pPr marL="1295888" indent="0">
              <a:buNone/>
              <a:defRPr sz="56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78" y="2505075"/>
            <a:ext cx="1370709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95" y="1681163"/>
            <a:ext cx="1377459" cy="823912"/>
          </a:xfrm>
        </p:spPr>
        <p:txBody>
          <a:bodyPr anchor="b"/>
          <a:lstStyle>
            <a:lvl1pPr marL="0" indent="0">
              <a:buNone/>
              <a:defRPr sz="850" b="1"/>
            </a:lvl1pPr>
            <a:lvl2pPr marL="161986" indent="0">
              <a:buNone/>
              <a:defRPr sz="709" b="1"/>
            </a:lvl2pPr>
            <a:lvl3pPr marL="323972" indent="0">
              <a:buNone/>
              <a:defRPr sz="638" b="1"/>
            </a:lvl3pPr>
            <a:lvl4pPr marL="485958" indent="0">
              <a:buNone/>
              <a:defRPr sz="567" b="1"/>
            </a:lvl4pPr>
            <a:lvl5pPr marL="647944" indent="0">
              <a:buNone/>
              <a:defRPr sz="567" b="1"/>
            </a:lvl5pPr>
            <a:lvl6pPr marL="809930" indent="0">
              <a:buNone/>
              <a:defRPr sz="567" b="1"/>
            </a:lvl6pPr>
            <a:lvl7pPr marL="971916" indent="0">
              <a:buNone/>
              <a:defRPr sz="567" b="1"/>
            </a:lvl7pPr>
            <a:lvl8pPr marL="1133902" indent="0">
              <a:buNone/>
              <a:defRPr sz="567" b="1"/>
            </a:lvl8pPr>
            <a:lvl9pPr marL="1295888" indent="0">
              <a:buNone/>
              <a:defRPr sz="56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95" y="2505075"/>
            <a:ext cx="1377459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1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59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86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" y="457200"/>
            <a:ext cx="1045013" cy="1600200"/>
          </a:xfrm>
        </p:spPr>
        <p:txBody>
          <a:bodyPr anchor="b"/>
          <a:lstStyle>
            <a:lvl1pPr>
              <a:defRPr sz="113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459" y="987427"/>
            <a:ext cx="1640295" cy="4873625"/>
          </a:xfrm>
        </p:spPr>
        <p:txBody>
          <a:bodyPr/>
          <a:lstStyle>
            <a:lvl1pPr>
              <a:defRPr sz="1134"/>
            </a:lvl1pPr>
            <a:lvl2pPr>
              <a:defRPr sz="992"/>
            </a:lvl2pPr>
            <a:lvl3pPr>
              <a:defRPr sz="850"/>
            </a:lvl3pPr>
            <a:lvl4pPr>
              <a:defRPr sz="709"/>
            </a:lvl4pPr>
            <a:lvl5pPr>
              <a:defRPr sz="709"/>
            </a:lvl5pPr>
            <a:lvl6pPr>
              <a:defRPr sz="709"/>
            </a:lvl6pPr>
            <a:lvl7pPr>
              <a:defRPr sz="709"/>
            </a:lvl7pPr>
            <a:lvl8pPr>
              <a:defRPr sz="709"/>
            </a:lvl8pPr>
            <a:lvl9pPr>
              <a:defRPr sz="70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" y="2057400"/>
            <a:ext cx="1045013" cy="3811588"/>
          </a:xfrm>
        </p:spPr>
        <p:txBody>
          <a:bodyPr/>
          <a:lstStyle>
            <a:lvl1pPr marL="0" indent="0">
              <a:buNone/>
              <a:defRPr sz="567"/>
            </a:lvl1pPr>
            <a:lvl2pPr marL="161986" indent="0">
              <a:buNone/>
              <a:defRPr sz="496"/>
            </a:lvl2pPr>
            <a:lvl3pPr marL="323972" indent="0">
              <a:buNone/>
              <a:defRPr sz="425"/>
            </a:lvl3pPr>
            <a:lvl4pPr marL="485958" indent="0">
              <a:buNone/>
              <a:defRPr sz="354"/>
            </a:lvl4pPr>
            <a:lvl5pPr marL="647944" indent="0">
              <a:buNone/>
              <a:defRPr sz="354"/>
            </a:lvl5pPr>
            <a:lvl6pPr marL="809930" indent="0">
              <a:buNone/>
              <a:defRPr sz="354"/>
            </a:lvl6pPr>
            <a:lvl7pPr marL="971916" indent="0">
              <a:buNone/>
              <a:defRPr sz="354"/>
            </a:lvl7pPr>
            <a:lvl8pPr marL="1133902" indent="0">
              <a:buNone/>
              <a:defRPr sz="354"/>
            </a:lvl8pPr>
            <a:lvl9pPr marL="1295888" indent="0">
              <a:buNone/>
              <a:defRPr sz="35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0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" y="457200"/>
            <a:ext cx="1045013" cy="1600200"/>
          </a:xfrm>
        </p:spPr>
        <p:txBody>
          <a:bodyPr anchor="b"/>
          <a:lstStyle>
            <a:lvl1pPr>
              <a:defRPr sz="113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59" y="987427"/>
            <a:ext cx="1640295" cy="4873625"/>
          </a:xfrm>
        </p:spPr>
        <p:txBody>
          <a:bodyPr anchor="t"/>
          <a:lstStyle>
            <a:lvl1pPr marL="0" indent="0">
              <a:buNone/>
              <a:defRPr sz="1134"/>
            </a:lvl1pPr>
            <a:lvl2pPr marL="161986" indent="0">
              <a:buNone/>
              <a:defRPr sz="992"/>
            </a:lvl2pPr>
            <a:lvl3pPr marL="323972" indent="0">
              <a:buNone/>
              <a:defRPr sz="850"/>
            </a:lvl3pPr>
            <a:lvl4pPr marL="485958" indent="0">
              <a:buNone/>
              <a:defRPr sz="709"/>
            </a:lvl4pPr>
            <a:lvl5pPr marL="647944" indent="0">
              <a:buNone/>
              <a:defRPr sz="709"/>
            </a:lvl5pPr>
            <a:lvl6pPr marL="809930" indent="0">
              <a:buNone/>
              <a:defRPr sz="709"/>
            </a:lvl6pPr>
            <a:lvl7pPr marL="971916" indent="0">
              <a:buNone/>
              <a:defRPr sz="709"/>
            </a:lvl7pPr>
            <a:lvl8pPr marL="1133902" indent="0">
              <a:buNone/>
              <a:defRPr sz="709"/>
            </a:lvl8pPr>
            <a:lvl9pPr marL="1295888" indent="0">
              <a:buNone/>
              <a:defRPr sz="70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" y="2057400"/>
            <a:ext cx="1045013" cy="3811588"/>
          </a:xfrm>
        </p:spPr>
        <p:txBody>
          <a:bodyPr/>
          <a:lstStyle>
            <a:lvl1pPr marL="0" indent="0">
              <a:buNone/>
              <a:defRPr sz="567"/>
            </a:lvl1pPr>
            <a:lvl2pPr marL="161986" indent="0">
              <a:buNone/>
              <a:defRPr sz="496"/>
            </a:lvl2pPr>
            <a:lvl3pPr marL="323972" indent="0">
              <a:buNone/>
              <a:defRPr sz="425"/>
            </a:lvl3pPr>
            <a:lvl4pPr marL="485958" indent="0">
              <a:buNone/>
              <a:defRPr sz="354"/>
            </a:lvl4pPr>
            <a:lvl5pPr marL="647944" indent="0">
              <a:buNone/>
              <a:defRPr sz="354"/>
            </a:lvl5pPr>
            <a:lvl6pPr marL="809930" indent="0">
              <a:buNone/>
              <a:defRPr sz="354"/>
            </a:lvl6pPr>
            <a:lvl7pPr marL="971916" indent="0">
              <a:buNone/>
              <a:defRPr sz="354"/>
            </a:lvl7pPr>
            <a:lvl8pPr marL="1133902" indent="0">
              <a:buNone/>
              <a:defRPr sz="354"/>
            </a:lvl8pPr>
            <a:lvl9pPr marL="1295888" indent="0">
              <a:buNone/>
              <a:defRPr sz="35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69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45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88" y="365125"/>
            <a:ext cx="698644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56" y="365125"/>
            <a:ext cx="2055431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7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6" y="365127"/>
            <a:ext cx="27945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6" y="1825625"/>
            <a:ext cx="27945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6" y="6356352"/>
            <a:ext cx="729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2A418-422B-4FCA-860D-EA076C8E89D8}" type="datetimeFigureOut">
              <a:rPr lang="zh-CN" altLang="en-US" smtClean="0"/>
              <a:t>2021/7/2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79" y="6356352"/>
            <a:ext cx="1093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312" y="6356352"/>
            <a:ext cx="729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DED31-4931-4CE0-A8C0-D18257B087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91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3972" rtl="0" eaLnBrk="1" latinLnBrk="0" hangingPunct="1">
        <a:lnSpc>
          <a:spcPct val="90000"/>
        </a:lnSpc>
        <a:spcBef>
          <a:spcPct val="0"/>
        </a:spcBef>
        <a:buNone/>
        <a:defRPr sz="15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3" indent="-80993" algn="l" defTabSz="323972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992" kern="1200">
          <a:solidFill>
            <a:schemeClr val="tx1"/>
          </a:solidFill>
          <a:latin typeface="+mn-lt"/>
          <a:ea typeface="+mn-ea"/>
          <a:cs typeface="+mn-cs"/>
        </a:defRPr>
      </a:lvl1pPr>
      <a:lvl2pPr marL="242979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2pPr>
      <a:lvl3pPr marL="404965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66951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4pPr>
      <a:lvl5pPr marL="728937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5pPr>
      <a:lvl6pPr marL="890923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09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7pPr>
      <a:lvl8pPr marL="1214895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8pPr>
      <a:lvl9pPr marL="1376881" indent="-80993" algn="l" defTabSz="323972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1pPr>
      <a:lvl2pPr marL="161986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2pPr>
      <a:lvl3pPr marL="323972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3pPr>
      <a:lvl4pPr marL="485958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4pPr>
      <a:lvl5pPr marL="647944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5pPr>
      <a:lvl6pPr marL="809930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6pPr>
      <a:lvl7pPr marL="971916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02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8pPr>
      <a:lvl9pPr marL="1295888" algn="l" defTabSz="323972" rtl="0" eaLnBrk="1" latinLnBrk="0" hangingPunct="1">
        <a:defRPr sz="6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id="{EFD942E9-9E98-42C9-8327-CB568E467B6D}"/>
              </a:ext>
            </a:extLst>
          </p:cNvPr>
          <p:cNvSpPr/>
          <p:nvPr/>
        </p:nvSpPr>
        <p:spPr>
          <a:xfrm>
            <a:off x="45917" y="2082839"/>
            <a:ext cx="3116213" cy="1718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52"/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630F1888-B5C3-41C5-882F-783FD8931A92}"/>
              </a:ext>
            </a:extLst>
          </p:cNvPr>
          <p:cNvCxnSpPr>
            <a:cxnSpLocks/>
            <a:endCxn id="49" idx="2"/>
          </p:cNvCxnSpPr>
          <p:nvPr/>
        </p:nvCxnSpPr>
        <p:spPr>
          <a:xfrm flipH="1">
            <a:off x="1604024" y="2119350"/>
            <a:ext cx="9890" cy="168241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 descr="1">
            <a:extLst>
              <a:ext uri="{FF2B5EF4-FFF2-40B4-BE49-F238E27FC236}">
                <a16:creationId xmlns:a16="http://schemas.microsoft.com/office/drawing/2014/main" id="{0B4590EF-3146-4CD5-A5D1-5F3D9F581761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20029" y="2119350"/>
            <a:ext cx="1440000" cy="144000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C301EE25-41E7-42B9-B6F4-020DE09DC65C}"/>
              </a:ext>
            </a:extLst>
          </p:cNvPr>
          <p:cNvSpPr txBox="1"/>
          <p:nvPr/>
        </p:nvSpPr>
        <p:spPr>
          <a:xfrm>
            <a:off x="357113" y="3586324"/>
            <a:ext cx="10413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EP300 - Camphor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43" descr="1">
            <a:extLst>
              <a:ext uri="{FF2B5EF4-FFF2-40B4-BE49-F238E27FC236}">
                <a16:creationId xmlns:a16="http://schemas.microsoft.com/office/drawing/2014/main" id="{3B0FF945-58C5-43C7-9AB0-024AAD5FFE0B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667222" y="2151940"/>
            <a:ext cx="1440000" cy="1440000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61EB249D-DAEF-419E-9886-CAD7FF8BE564}"/>
              </a:ext>
            </a:extLst>
          </p:cNvPr>
          <p:cNvSpPr txBox="1"/>
          <p:nvPr/>
        </p:nvSpPr>
        <p:spPr>
          <a:xfrm>
            <a:off x="1908915" y="3591940"/>
            <a:ext cx="117238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79" dirty="0">
                <a:ea typeface="Times New Roman" panose="02020603050405020304" pitchFamily="18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EP300 - α-Pinene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图片 60" descr="1">
            <a:extLst>
              <a:ext uri="{FF2B5EF4-FFF2-40B4-BE49-F238E27FC236}">
                <a16:creationId xmlns:a16="http://schemas.microsoft.com/office/drawing/2014/main" id="{BDC621E3-70D7-458B-A363-7D9912B050EE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735079" y="373022"/>
            <a:ext cx="1440000" cy="1440000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id="{AFF2F925-ECF2-493D-A8CC-C74856E0A5DB}"/>
              </a:ext>
            </a:extLst>
          </p:cNvPr>
          <p:cNvSpPr txBox="1"/>
          <p:nvPr/>
        </p:nvSpPr>
        <p:spPr>
          <a:xfrm>
            <a:off x="2016948" y="1823833"/>
            <a:ext cx="88204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MIF - Linalool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图片 62" descr="1">
            <a:extLst>
              <a:ext uri="{FF2B5EF4-FFF2-40B4-BE49-F238E27FC236}">
                <a16:creationId xmlns:a16="http://schemas.microsoft.com/office/drawing/2014/main" id="{F0268417-DAE4-4061-A342-4693BD910030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101531" y="373022"/>
            <a:ext cx="1440000" cy="1440000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67D6C556-87A7-498C-9662-72C0CC120A0E}"/>
              </a:ext>
            </a:extLst>
          </p:cNvPr>
          <p:cNvSpPr txBox="1"/>
          <p:nvPr/>
        </p:nvSpPr>
        <p:spPr>
          <a:xfrm>
            <a:off x="62117" y="1818571"/>
            <a:ext cx="1440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223" algn="just"/>
            <a:r>
              <a:rPr lang="zh-CN" altLang="zh-CN" sz="8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8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LRRK2 - Methyl eugenol</a:t>
            </a:r>
            <a:endParaRPr lang="zh-CN" altLang="zh-CN" sz="800" kern="1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F7851E49-A2DF-4C81-A80E-38E1486B3235}"/>
              </a:ext>
            </a:extLst>
          </p:cNvPr>
          <p:cNvSpPr/>
          <p:nvPr/>
        </p:nvSpPr>
        <p:spPr>
          <a:xfrm>
            <a:off x="1646495" y="293235"/>
            <a:ext cx="1528584" cy="1718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52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8BF15FD3-9E5C-4010-AA00-76578C174B21}"/>
              </a:ext>
            </a:extLst>
          </p:cNvPr>
          <p:cNvSpPr/>
          <p:nvPr/>
        </p:nvSpPr>
        <p:spPr>
          <a:xfrm>
            <a:off x="57239" y="293236"/>
            <a:ext cx="1528584" cy="1718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52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A8FA069-AD30-4BB2-B27A-74C5078F0E06}"/>
              </a:ext>
            </a:extLst>
          </p:cNvPr>
          <p:cNvSpPr txBox="1"/>
          <p:nvPr/>
        </p:nvSpPr>
        <p:spPr>
          <a:xfrm>
            <a:off x="-15826" y="7120"/>
            <a:ext cx="2013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Fig.S1 Shanshan Xiao et.al 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768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23</Words>
  <Application>Microsoft Office PowerPoint</Application>
  <PresentationFormat>自定义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Shine</dc:creator>
  <cp:lastModifiedBy>Shine</cp:lastModifiedBy>
  <cp:revision>17</cp:revision>
  <dcterms:created xsi:type="dcterms:W3CDTF">2021-06-30T10:54:20Z</dcterms:created>
  <dcterms:modified xsi:type="dcterms:W3CDTF">2021-07-02T09:59:07Z</dcterms:modified>
</cp:coreProperties>
</file>