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80"/>
    <p:restoredTop sz="94694"/>
  </p:normalViewPr>
  <p:slideViewPr>
    <p:cSldViewPr snapToGrid="0">
      <p:cViewPr varScale="1">
        <p:scale>
          <a:sx n="121" d="100"/>
          <a:sy n="121" d="100"/>
        </p:scale>
        <p:origin x="1032" y="176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C9894-FD74-0749-8EA0-291BF964BD6D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19E74-64E1-C649-8931-306B6C4E5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49093-B3A0-8D2C-046A-1E85FAC3C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27C2C30-D792-9556-499B-ED5B8661CD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EB0B128-6ACC-3B5A-4DAB-C6A387194E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E694AF-D6DD-A052-D4DF-B940BB709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219E74-64E1-C649-8931-306B6C4E58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0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C2962B-A422-076E-7654-4F3CD77C9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DB281EC-745A-BA72-DA8B-74E294774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CB72A-A0EB-2E78-742F-D1F9F222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1450CB-C4E9-6CF4-277C-A6D440479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997E5A-1D84-46A5-F4CD-6201785F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587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A09DD-2153-4B15-1CFA-BC565C6BF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964740-61A5-DED4-3695-40C01A44F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1A593B-A229-F21F-518B-0DF91554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57ABE8-1C2C-7D32-90A2-92BD0EBE0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FC4338-2080-4B1E-F984-22D22EEE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17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5E784BA-E06A-7925-BB1E-E8D84AA23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7606BE-155E-F316-38FE-61EA1B8B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6AE2DB-EE53-BC7C-8FAC-CDD1E9222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5EFD3D-DAC6-D129-CB48-2FEC83994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4D943D-8A57-867F-DD97-C548CAB9B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205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47772-B75E-9575-1B7E-1527D4BC7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B42A82-01D1-A02F-8DC2-C1325E4E3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C79A0A-7B1F-1264-E0D4-3A6297BE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69021B-C4FE-201B-ADE5-6E4A8A91B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5C8290-D84B-2897-1350-6BF9BB08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9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1B5320-E542-0658-71F0-9F350129A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25663C-19FA-46A1-7D30-86BD6C5F7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ABFB3E-7B5E-CDC5-BD88-DB61CE158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CD4E38-3FC9-D855-C533-69F9CED54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8EEB1A-7EE9-60FF-8079-B4B85F99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775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35BBE-01D4-AD97-4CC0-4D3531B3A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F8BC32-B943-9C84-0672-C88CA90C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634DB9D-9532-62E1-341B-008D9361F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F9B0F3-8061-199B-EAF3-DBDEE552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943290-0E93-3B0A-51A9-F90883C9F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D9E4B2-98C9-4C45-D9EC-6688ADE3E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28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F5AC9A-F51E-ECE0-ABFE-2CDB60100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36C884C-2CC6-0A68-D2AF-641C3C7A4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064BE7-28F5-312D-EE6B-47566DEC2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91C0E5-8A67-9352-68F0-9F025FD186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7ED9E8A-4AFA-BD4C-46E9-7387FFA24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E305FB0-EA56-9D4C-6FA2-60409CA55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7B840C0-9137-8824-F1BD-CEDBD5C36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2E9B50-FE0B-49DD-3042-0E9BCE71F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358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37C3BA-D011-A250-4EAA-77B53185E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8F8672C-F59A-FC0D-5DEC-715CE9A0C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BA94716-33E0-5F56-5472-5CD0E4A7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1F2C3F-0E70-5577-4CD8-91C67D00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19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B11405E-D07C-DCB9-C498-DB217B4E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DBFACD-6A3C-70F8-7C44-4DA735D2F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16F7E4-3A5B-DC0A-EEA6-F87EDBA82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24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8EE5E5-23D1-E74B-520E-A787960FB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D2586B-EF5D-BE41-26AE-6B6583BA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99DBDDE-99CC-B343-D057-6D0B29B5C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013396-8A6E-CE90-5D12-434FC052C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9BFD06-2123-F4D8-A702-816AEFEB4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2033D4-31CE-16F6-9BF0-C29D163DF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29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275645-A4AB-848C-92AB-27C73A63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80FFCFD-9A19-8094-4AC5-05721EED3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196711-86E0-7088-50F4-707A6BA01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973D2E-F62A-9256-1CD0-A6BBDC91B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85C6F9-920A-423B-50AA-763D21B21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2C8427-15A1-EC35-2475-CDF5A9C31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05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A7B919-1C87-1DAF-C1FA-291F0AD3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FB0897-7D80-2270-C606-568D6208A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6AB93F-211B-A9C7-AC64-1FB5EB4FF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E85E8-6BE7-EC42-9EC1-A8A60C0CC94F}" type="datetimeFigureOut">
              <a:rPr lang="de-DE" smtClean="0"/>
              <a:t>17.10.25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2831A0-A7DB-5C63-762D-840435263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1EA8DD-4584-9E6B-AB9F-7B109EB83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4FF39-F4CC-4346-B5F9-D12EA0052D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207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7B5F2-6752-F2AB-CAAF-9A0284656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ED9A752-0A65-16EA-2E33-9AB7FAD9A1A1}"/>
              </a:ext>
            </a:extLst>
          </p:cNvPr>
          <p:cNvSpPr txBox="1"/>
          <p:nvPr/>
        </p:nvSpPr>
        <p:spPr>
          <a:xfrm>
            <a:off x="0" y="0"/>
            <a:ext cx="12037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Supplementary figure 1. Comparison of E-cadherin immunostaining results with previous E-cadherin studies.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 „X“ indicates the fraction of E-cadherin positive cancer cells in the present study, dots indicate the reported frequencies from the literature for comparison: red dots mark studies with ≤10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analzed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tumors, yellow dots mark studies with ≥11 ≤ 25 analyzed tumors and green dots mark studies with &gt; 25 analyzed tumors. All studies are listed in supplementary table 1. </a:t>
            </a:r>
          </a:p>
          <a:p>
            <a:pPr algn="just"/>
            <a:endParaRPr lang="en-US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502D05-04D1-AE46-E9E6-B4DFCD525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792" y="1946084"/>
            <a:ext cx="10380416" cy="429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762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84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Fiete Gehrisch</cp:lastModifiedBy>
  <cp:revision>34</cp:revision>
  <dcterms:created xsi:type="dcterms:W3CDTF">2024-08-06T21:30:45Z</dcterms:created>
  <dcterms:modified xsi:type="dcterms:W3CDTF">2025-10-17T12:09:39Z</dcterms:modified>
</cp:coreProperties>
</file>