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6"/>
  </p:notesMasterIdLst>
  <p:sldIdLst>
    <p:sldId id="267" r:id="rId5"/>
    <p:sldId id="276" r:id="rId6"/>
    <p:sldId id="282" r:id="rId7"/>
    <p:sldId id="283" r:id="rId8"/>
    <p:sldId id="256" r:id="rId9"/>
    <p:sldId id="284" r:id="rId10"/>
    <p:sldId id="287" r:id="rId11"/>
    <p:sldId id="288" r:id="rId12"/>
    <p:sldId id="286" r:id="rId13"/>
    <p:sldId id="285" r:id="rId14"/>
    <p:sldId id="289" r:id="rId15"/>
  </p:sldIdLst>
  <p:sldSz cx="6858000" cy="9906000" type="A4"/>
  <p:notesSz cx="6794500" cy="9906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61990A-8DDC-F4FA-094F-63A2184BF2AE}" name="Gerardi, Valeria" initials="VG" userId="S::vg1124@ic.ac.uk::3c20bdf3-f4dc-49de-98d7-3fed53c13636" providerId="AD"/>
  <p188:author id="{0BF86D39-8DF5-1DF9-47B0-9C701D7079EA}" name="Mosscrop, Lucy" initials="ML" userId="S::lgm17@ic.ac.uk::3cc11105-943a-4456-be61-7e84d5275030" providerId="AD"/>
  <p188:author id="{E54CEBC3-B931-D387-F1E2-F08E2265DB98}" name="Tregoning, John S" initials="TJ" userId="S::jst99@ic.ac.uk::7d65dd8a-a4ae-4f52-962a-1ae066ff34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FF00"/>
    <a:srgbClr val="E21819"/>
    <a:srgbClr val="F3878A"/>
    <a:srgbClr val="FFFFFF"/>
    <a:srgbClr val="E4E4FF"/>
    <a:srgbClr val="EFEFFF"/>
    <a:srgbClr val="F4F4FF"/>
    <a:srgbClr val="E7E7FF"/>
    <a:srgbClr val="EDE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111D6-115E-48B2-816B-EE971DC96C16}" v="6" dt="2025-10-17T08:37:51.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3"/>
    <p:restoredTop sz="94682"/>
  </p:normalViewPr>
  <p:slideViewPr>
    <p:cSldViewPr snapToGrid="0">
      <p:cViewPr varScale="1">
        <p:scale>
          <a:sx n="102" d="100"/>
          <a:sy n="102" d="100"/>
        </p:scale>
        <p:origin x="960"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goning, John S" userId="7d65dd8a-a4ae-4f52-962a-1ae066ff34fe" providerId="ADAL" clId="{7D46F502-0D54-44D5-BD73-036E5C98D180}"/>
    <pc:docChg chg="undo redo custSel addSld delSld modSld">
      <pc:chgData name="Tregoning, John S" userId="7d65dd8a-a4ae-4f52-962a-1ae066ff34fe" providerId="ADAL" clId="{7D46F502-0D54-44D5-BD73-036E5C98D180}" dt="2025-08-18T16:09:47.883" v="539"/>
      <pc:docMkLst>
        <pc:docMk/>
      </pc:docMkLst>
      <pc:sldChg chg="delSp modSp del mod">
        <pc:chgData name="Tregoning, John S" userId="7d65dd8a-a4ae-4f52-962a-1ae066ff34fe" providerId="ADAL" clId="{7D46F502-0D54-44D5-BD73-036E5C98D180}" dt="2025-08-15T15:06:38.244" v="194" actId="47"/>
        <pc:sldMkLst>
          <pc:docMk/>
          <pc:sldMk cId="872408768" sldId="256"/>
        </pc:sldMkLst>
      </pc:sldChg>
      <pc:sldChg chg="del">
        <pc:chgData name="Tregoning, John S" userId="7d65dd8a-a4ae-4f52-962a-1ae066ff34fe" providerId="ADAL" clId="{7D46F502-0D54-44D5-BD73-036E5C98D180}" dt="2025-08-15T14:41:55.455" v="5" actId="47"/>
        <pc:sldMkLst>
          <pc:docMk/>
          <pc:sldMk cId="3113222687" sldId="261"/>
        </pc:sldMkLst>
      </pc:sldChg>
      <pc:sldChg chg="del">
        <pc:chgData name="Tregoning, John S" userId="7d65dd8a-a4ae-4f52-962a-1ae066ff34fe" providerId="ADAL" clId="{7D46F502-0D54-44D5-BD73-036E5C98D180}" dt="2025-08-15T14:41:56.162" v="6" actId="47"/>
        <pc:sldMkLst>
          <pc:docMk/>
          <pc:sldMk cId="193224569" sldId="262"/>
        </pc:sldMkLst>
      </pc:sldChg>
      <pc:sldChg chg="addSp delSp modSp mod">
        <pc:chgData name="Tregoning, John S" userId="7d65dd8a-a4ae-4f52-962a-1ae066ff34fe" providerId="ADAL" clId="{7D46F502-0D54-44D5-BD73-036E5C98D180}" dt="2025-08-15T15:55:22.758" v="235" actId="14100"/>
        <pc:sldMkLst>
          <pc:docMk/>
          <pc:sldMk cId="3629897015" sldId="267"/>
        </pc:sldMkLst>
        <pc:spChg chg="mod">
          <ac:chgData name="Tregoning, John S" userId="7d65dd8a-a4ae-4f52-962a-1ae066ff34fe" providerId="ADAL" clId="{7D46F502-0D54-44D5-BD73-036E5C98D180}" dt="2025-08-15T15:12:05.537" v="212" actId="554"/>
          <ac:spMkLst>
            <pc:docMk/>
            <pc:sldMk cId="3629897015" sldId="267"/>
            <ac:spMk id="10" creationId="{52D257A9-249E-FF45-364C-01C888BAAEE7}"/>
          </ac:spMkLst>
        </pc:spChg>
        <pc:spChg chg="mod">
          <ac:chgData name="Tregoning, John S" userId="7d65dd8a-a4ae-4f52-962a-1ae066ff34fe" providerId="ADAL" clId="{7D46F502-0D54-44D5-BD73-036E5C98D180}" dt="2025-08-15T15:12:05.537" v="212" actId="554"/>
          <ac:spMkLst>
            <pc:docMk/>
            <pc:sldMk cId="3629897015" sldId="267"/>
            <ac:spMk id="31" creationId="{55AA0771-1B19-2B9C-DE01-5B5410017F13}"/>
          </ac:spMkLst>
        </pc:spChg>
        <pc:spChg chg="mod">
          <ac:chgData name="Tregoning, John S" userId="7d65dd8a-a4ae-4f52-962a-1ae066ff34fe" providerId="ADAL" clId="{7D46F502-0D54-44D5-BD73-036E5C98D180}" dt="2025-08-15T15:12:10.498" v="213" actId="554"/>
          <ac:spMkLst>
            <pc:docMk/>
            <pc:sldMk cId="3629897015" sldId="267"/>
            <ac:spMk id="32" creationId="{B15FD6A8-907F-E4D9-576A-CE1B85453D2E}"/>
          </ac:spMkLst>
        </pc:spChg>
        <pc:spChg chg="mod">
          <ac:chgData name="Tregoning, John S" userId="7d65dd8a-a4ae-4f52-962a-1ae066ff34fe" providerId="ADAL" clId="{7D46F502-0D54-44D5-BD73-036E5C98D180}" dt="2025-08-15T15:11:55.812" v="211" actId="552"/>
          <ac:spMkLst>
            <pc:docMk/>
            <pc:sldMk cId="3629897015" sldId="267"/>
            <ac:spMk id="33" creationId="{04A396C8-84F5-7C76-3C8A-D98F67CB9907}"/>
          </ac:spMkLst>
        </pc:spChg>
        <pc:spChg chg="mod">
          <ac:chgData name="Tregoning, John S" userId="7d65dd8a-a4ae-4f52-962a-1ae066ff34fe" providerId="ADAL" clId="{7D46F502-0D54-44D5-BD73-036E5C98D180}" dt="2025-08-15T15:12:10.498" v="213" actId="554"/>
          <ac:spMkLst>
            <pc:docMk/>
            <pc:sldMk cId="3629897015" sldId="267"/>
            <ac:spMk id="34" creationId="{61A6DA61-ABA5-0FFD-225B-71A5E5A6C025}"/>
          </ac:spMkLst>
        </pc:spChg>
        <pc:graphicFrameChg chg="add mod">
          <ac:chgData name="Tregoning, John S" userId="7d65dd8a-a4ae-4f52-962a-1ae066ff34fe" providerId="ADAL" clId="{7D46F502-0D54-44D5-BD73-036E5C98D180}" dt="2025-08-15T15:55:22.758" v="235" actId="14100"/>
          <ac:graphicFrameMkLst>
            <pc:docMk/>
            <pc:sldMk cId="3629897015" sldId="267"/>
            <ac:graphicFrameMk id="3" creationId="{5B2409A4-C485-3452-CD32-BD97C7FA8EBC}"/>
          </ac:graphicFrameMkLst>
        </pc:graphicFrameChg>
        <pc:picChg chg="mod">
          <ac:chgData name="Tregoning, John S" userId="7d65dd8a-a4ae-4f52-962a-1ae066ff34fe" providerId="ADAL" clId="{7D46F502-0D54-44D5-BD73-036E5C98D180}" dt="2025-08-15T15:11:16.788" v="208" actId="1038"/>
          <ac:picMkLst>
            <pc:docMk/>
            <pc:sldMk cId="3629897015" sldId="267"/>
            <ac:picMk id="4" creationId="{F6CD730B-3BF9-913C-9A9B-247276985B03}"/>
          </ac:picMkLst>
        </pc:picChg>
        <pc:picChg chg="mod">
          <ac:chgData name="Tregoning, John S" userId="7d65dd8a-a4ae-4f52-962a-1ae066ff34fe" providerId="ADAL" clId="{7D46F502-0D54-44D5-BD73-036E5C98D180}" dt="2025-08-15T15:46:56.133" v="231" actId="14100"/>
          <ac:picMkLst>
            <pc:docMk/>
            <pc:sldMk cId="3629897015" sldId="267"/>
            <ac:picMk id="9" creationId="{7BAA2B08-2DAF-F069-61ED-4B8824856B0D}"/>
          </ac:picMkLst>
        </pc:picChg>
      </pc:sldChg>
      <pc:sldChg chg="delSp modSp del mod">
        <pc:chgData name="Tregoning, John S" userId="7d65dd8a-a4ae-4f52-962a-1ae066ff34fe" providerId="ADAL" clId="{7D46F502-0D54-44D5-BD73-036E5C98D180}" dt="2025-08-15T15:07:38.575" v="199" actId="47"/>
        <pc:sldMkLst>
          <pc:docMk/>
          <pc:sldMk cId="3575646681" sldId="269"/>
        </pc:sldMkLst>
      </pc:sldChg>
      <pc:sldChg chg="modSp mod">
        <pc:chgData name="Tregoning, John S" userId="7d65dd8a-a4ae-4f52-962a-1ae066ff34fe" providerId="ADAL" clId="{7D46F502-0D54-44D5-BD73-036E5C98D180}" dt="2025-08-18T16:09:47.883" v="539"/>
        <pc:sldMkLst>
          <pc:docMk/>
          <pc:sldMk cId="1031426750" sldId="276"/>
        </pc:sldMkLst>
        <pc:graphicFrameChg chg="mod">
          <ac:chgData name="Tregoning, John S" userId="7d65dd8a-a4ae-4f52-962a-1ae066ff34fe" providerId="ADAL" clId="{7D46F502-0D54-44D5-BD73-036E5C98D180}" dt="2025-08-18T16:09:47.883" v="539"/>
          <ac:graphicFrameMkLst>
            <pc:docMk/>
            <pc:sldMk cId="1031426750" sldId="276"/>
            <ac:graphicFrameMk id="4" creationId="{42BF110D-7377-6B17-AAA4-07DB19540643}"/>
          </ac:graphicFrameMkLst>
        </pc:graphicFrameChg>
      </pc:sldChg>
      <pc:sldChg chg="addSp delSp modSp mod">
        <pc:chgData name="Tregoning, John S" userId="7d65dd8a-a4ae-4f52-962a-1ae066ff34fe" providerId="ADAL" clId="{7D46F502-0D54-44D5-BD73-036E5C98D180}" dt="2025-08-15T15:29:54.440" v="228" actId="14100"/>
        <pc:sldMkLst>
          <pc:docMk/>
          <pc:sldMk cId="3789297575" sldId="282"/>
        </pc:sldMkLst>
        <pc:graphicFrameChg chg="add mod">
          <ac:chgData name="Tregoning, John S" userId="7d65dd8a-a4ae-4f52-962a-1ae066ff34fe" providerId="ADAL" clId="{7D46F502-0D54-44D5-BD73-036E5C98D180}" dt="2025-08-15T15:29:50.340" v="227" actId="14100"/>
          <ac:graphicFrameMkLst>
            <pc:docMk/>
            <pc:sldMk cId="3789297575" sldId="282"/>
            <ac:graphicFrameMk id="18" creationId="{20E360C9-D58B-F6A7-7EA5-416FEE5A0240}"/>
          </ac:graphicFrameMkLst>
        </pc:graphicFrameChg>
        <pc:graphicFrameChg chg="add mod">
          <ac:chgData name="Tregoning, John S" userId="7d65dd8a-a4ae-4f52-962a-1ae066ff34fe" providerId="ADAL" clId="{7D46F502-0D54-44D5-BD73-036E5C98D180}" dt="2025-08-15T15:29:54.440" v="228" actId="14100"/>
          <ac:graphicFrameMkLst>
            <pc:docMk/>
            <pc:sldMk cId="3789297575" sldId="282"/>
            <ac:graphicFrameMk id="19" creationId="{345844EA-87E2-38F5-9E42-50BCD4A9B9CF}"/>
          </ac:graphicFrameMkLst>
        </pc:graphicFrameChg>
        <pc:picChg chg="mod">
          <ac:chgData name="Tregoning, John S" userId="7d65dd8a-a4ae-4f52-962a-1ae066ff34fe" providerId="ADAL" clId="{7D46F502-0D54-44D5-BD73-036E5C98D180}" dt="2025-08-15T15:29:39.703" v="226" actId="1076"/>
          <ac:picMkLst>
            <pc:docMk/>
            <pc:sldMk cId="3789297575" sldId="282"/>
            <ac:picMk id="5" creationId="{D4392BCD-B415-DE4D-4847-B394BF196849}"/>
          </ac:picMkLst>
        </pc:picChg>
      </pc:sldChg>
      <pc:sldChg chg="addSp delSp modSp mod">
        <pc:chgData name="Tregoning, John S" userId="7d65dd8a-a4ae-4f52-962a-1ae066ff34fe" providerId="ADAL" clId="{7D46F502-0D54-44D5-BD73-036E5C98D180}" dt="2025-08-18T16:02:44.562" v="538" actId="20577"/>
        <pc:sldMkLst>
          <pc:docMk/>
          <pc:sldMk cId="3457325577" sldId="283"/>
        </pc:sldMkLst>
        <pc:spChg chg="mod">
          <ac:chgData name="Tregoning, John S" userId="7d65dd8a-a4ae-4f52-962a-1ae066ff34fe" providerId="ADAL" clId="{7D46F502-0D54-44D5-BD73-036E5C98D180}" dt="2025-08-15T15:03:28.233" v="186" actId="13926"/>
          <ac:spMkLst>
            <pc:docMk/>
            <pc:sldMk cId="3457325577" sldId="283"/>
            <ac:spMk id="3" creationId="{72C4729E-391F-42BA-26FC-DE85B2AAC1D2}"/>
          </ac:spMkLst>
        </pc:spChg>
        <pc:spChg chg="mod">
          <ac:chgData name="Tregoning, John S" userId="7d65dd8a-a4ae-4f52-962a-1ae066ff34fe" providerId="ADAL" clId="{7D46F502-0D54-44D5-BD73-036E5C98D180}" dt="2025-08-15T14:46:16.238" v="89" actId="552"/>
          <ac:spMkLst>
            <pc:docMk/>
            <pc:sldMk cId="3457325577" sldId="283"/>
            <ac:spMk id="4" creationId="{E86C6ADF-FE68-189D-A9E7-CA683438281B}"/>
          </ac:spMkLst>
        </pc:spChg>
        <pc:spChg chg="mod">
          <ac:chgData name="Tregoning, John S" userId="7d65dd8a-a4ae-4f52-962a-1ae066ff34fe" providerId="ADAL" clId="{7D46F502-0D54-44D5-BD73-036E5C98D180}" dt="2025-08-15T14:46:16.238" v="89" actId="552"/>
          <ac:spMkLst>
            <pc:docMk/>
            <pc:sldMk cId="3457325577" sldId="283"/>
            <ac:spMk id="5" creationId="{53ED8F96-37DA-A617-B4FD-0894D36ADCDF}"/>
          </ac:spMkLst>
        </pc:spChg>
        <pc:spChg chg="mod">
          <ac:chgData name="Tregoning, John S" userId="7d65dd8a-a4ae-4f52-962a-1ae066ff34fe" providerId="ADAL" clId="{7D46F502-0D54-44D5-BD73-036E5C98D180}" dt="2025-08-15T14:42:28.172" v="13" actId="1076"/>
          <ac:spMkLst>
            <pc:docMk/>
            <pc:sldMk cId="3457325577" sldId="283"/>
            <ac:spMk id="7" creationId="{E518B3ED-2B5B-9A40-34BB-C6681E8685C5}"/>
          </ac:spMkLst>
        </pc:spChg>
        <pc:spChg chg="mod">
          <ac:chgData name="Tregoning, John S" userId="7d65dd8a-a4ae-4f52-962a-1ae066ff34fe" providerId="ADAL" clId="{7D46F502-0D54-44D5-BD73-036E5C98D180}" dt="2025-08-15T15:00:22.371" v="94" actId="1076"/>
          <ac:spMkLst>
            <pc:docMk/>
            <pc:sldMk cId="3457325577" sldId="283"/>
            <ac:spMk id="9" creationId="{AA814D10-B123-8A80-422D-21B3ACDD99BA}"/>
          </ac:spMkLst>
        </pc:spChg>
        <pc:spChg chg="mod">
          <ac:chgData name="Tregoning, John S" userId="7d65dd8a-a4ae-4f52-962a-1ae066ff34fe" providerId="ADAL" clId="{7D46F502-0D54-44D5-BD73-036E5C98D180}" dt="2025-08-15T14:46:16.238" v="89" actId="552"/>
          <ac:spMkLst>
            <pc:docMk/>
            <pc:sldMk cId="3457325577" sldId="283"/>
            <ac:spMk id="14" creationId="{1964AC97-A2B3-2B6F-C06B-1979855BD2BD}"/>
          </ac:spMkLst>
        </pc:spChg>
        <pc:graphicFrameChg chg="add mod">
          <ac:chgData name="Tregoning, John S" userId="7d65dd8a-a4ae-4f52-962a-1ae066ff34fe" providerId="ADAL" clId="{7D46F502-0D54-44D5-BD73-036E5C98D180}" dt="2025-08-15T17:13:09.927" v="251" actId="14100"/>
          <ac:graphicFrameMkLst>
            <pc:docMk/>
            <pc:sldMk cId="3457325577" sldId="283"/>
            <ac:graphicFrameMk id="2" creationId="{72BF60BC-0307-2496-9816-2AC91A291911}"/>
          </ac:graphicFrameMkLst>
        </pc:graphicFrameChg>
        <pc:graphicFrameChg chg="mod">
          <ac:chgData name="Tregoning, John S" userId="7d65dd8a-a4ae-4f52-962a-1ae066ff34fe" providerId="ADAL" clId="{7D46F502-0D54-44D5-BD73-036E5C98D180}" dt="2025-08-18T12:51:17.208" v="365" actId="14100"/>
          <ac:graphicFrameMkLst>
            <pc:docMk/>
            <pc:sldMk cId="3457325577" sldId="283"/>
            <ac:graphicFrameMk id="6" creationId="{D573DF2E-C66F-B934-3A6E-FC92140B0AED}"/>
          </ac:graphicFrameMkLst>
        </pc:graphicFrameChg>
        <pc:graphicFrameChg chg="modGraphic">
          <ac:chgData name="Tregoning, John S" userId="7d65dd8a-a4ae-4f52-962a-1ae066ff34fe" providerId="ADAL" clId="{7D46F502-0D54-44D5-BD73-036E5C98D180}" dt="2025-08-18T16:02:20.331" v="534" actId="20577"/>
          <ac:graphicFrameMkLst>
            <pc:docMk/>
            <pc:sldMk cId="3457325577" sldId="283"/>
            <ac:graphicFrameMk id="8" creationId="{A4612773-6CE3-76C2-1A36-9CC00076C11E}"/>
          </ac:graphicFrameMkLst>
        </pc:graphicFrameChg>
        <pc:graphicFrameChg chg="mod modGraphic">
          <ac:chgData name="Tregoning, John S" userId="7d65dd8a-a4ae-4f52-962a-1ae066ff34fe" providerId="ADAL" clId="{7D46F502-0D54-44D5-BD73-036E5C98D180}" dt="2025-08-18T16:02:44.562" v="538" actId="20577"/>
          <ac:graphicFrameMkLst>
            <pc:docMk/>
            <pc:sldMk cId="3457325577" sldId="283"/>
            <ac:graphicFrameMk id="15" creationId="{689750EA-A9AC-E0D1-9013-9B979AB23C6D}"/>
          </ac:graphicFrameMkLst>
        </pc:graphicFrameChg>
      </pc:sldChg>
      <pc:sldChg chg="addSp delSp modSp new mod">
        <pc:chgData name="Tregoning, John S" userId="7d65dd8a-a4ae-4f52-962a-1ae066ff34fe" providerId="ADAL" clId="{7D46F502-0D54-44D5-BD73-036E5C98D180}" dt="2025-08-18T12:03:17.009" v="301" actId="1076"/>
        <pc:sldMkLst>
          <pc:docMk/>
          <pc:sldMk cId="392853168" sldId="285"/>
        </pc:sldMkLst>
        <pc:spChg chg="add mod">
          <ac:chgData name="Tregoning, John S" userId="7d65dd8a-a4ae-4f52-962a-1ae066ff34fe" providerId="ADAL" clId="{7D46F502-0D54-44D5-BD73-036E5C98D180}" dt="2025-08-18T12:03:17.009" v="301" actId="1076"/>
          <ac:spMkLst>
            <pc:docMk/>
            <pc:sldMk cId="392853168" sldId="285"/>
            <ac:spMk id="4" creationId="{07C2B913-861B-E8B1-5659-6D9C33F732DE}"/>
          </ac:spMkLst>
        </pc:spChg>
      </pc:sldChg>
      <pc:sldChg chg="addSp delSp modSp new mod">
        <pc:chgData name="Tregoning, John S" userId="7d65dd8a-a4ae-4f52-962a-1ae066ff34fe" providerId="ADAL" clId="{7D46F502-0D54-44D5-BD73-036E5C98D180}" dt="2025-08-18T16:00:37.560" v="508" actId="1076"/>
        <pc:sldMkLst>
          <pc:docMk/>
          <pc:sldMk cId="1760435835" sldId="286"/>
        </pc:sldMkLst>
        <pc:spChg chg="add mod">
          <ac:chgData name="Tregoning, John S" userId="7d65dd8a-a4ae-4f52-962a-1ae066ff34fe" providerId="ADAL" clId="{7D46F502-0D54-44D5-BD73-036E5C98D180}" dt="2025-08-18T15:56:38.796" v="467" actId="1076"/>
          <ac:spMkLst>
            <pc:docMk/>
            <pc:sldMk cId="1760435835" sldId="286"/>
            <ac:spMk id="12" creationId="{6B6112B7-0011-AE4C-9A5E-BE3A9F11EE60}"/>
          </ac:spMkLst>
        </pc:spChg>
        <pc:spChg chg="add mod">
          <ac:chgData name="Tregoning, John S" userId="7d65dd8a-a4ae-4f52-962a-1ae066ff34fe" providerId="ADAL" clId="{7D46F502-0D54-44D5-BD73-036E5C98D180}" dt="2025-08-18T15:52:33.495" v="407" actId="554"/>
          <ac:spMkLst>
            <pc:docMk/>
            <pc:sldMk cId="1760435835" sldId="286"/>
            <ac:spMk id="13" creationId="{9ACF37FD-ED4E-4EB1-54DF-AE31FDAE400A}"/>
          </ac:spMkLst>
        </pc:spChg>
        <pc:spChg chg="add mod">
          <ac:chgData name="Tregoning, John S" userId="7d65dd8a-a4ae-4f52-962a-1ae066ff34fe" providerId="ADAL" clId="{7D46F502-0D54-44D5-BD73-036E5C98D180}" dt="2025-08-18T15:52:33.495" v="407" actId="554"/>
          <ac:spMkLst>
            <pc:docMk/>
            <pc:sldMk cId="1760435835" sldId="286"/>
            <ac:spMk id="14" creationId="{83BABC96-7FB6-001B-9C02-38BF8458C23F}"/>
          </ac:spMkLst>
        </pc:spChg>
        <pc:spChg chg="add mod">
          <ac:chgData name="Tregoning, John S" userId="7d65dd8a-a4ae-4f52-962a-1ae066ff34fe" providerId="ADAL" clId="{7D46F502-0D54-44D5-BD73-036E5C98D180}" dt="2025-08-18T15:52:52.625" v="424" actId="20577"/>
          <ac:spMkLst>
            <pc:docMk/>
            <pc:sldMk cId="1760435835" sldId="286"/>
            <ac:spMk id="15" creationId="{B853F23F-05E1-1DC2-13CF-9A4827E32B27}"/>
          </ac:spMkLst>
        </pc:spChg>
        <pc:spChg chg="add mod">
          <ac:chgData name="Tregoning, John S" userId="7d65dd8a-a4ae-4f52-962a-1ae066ff34fe" providerId="ADAL" clId="{7D46F502-0D54-44D5-BD73-036E5C98D180}" dt="2025-08-18T15:52:58.405" v="429" actId="20577"/>
          <ac:spMkLst>
            <pc:docMk/>
            <pc:sldMk cId="1760435835" sldId="286"/>
            <ac:spMk id="16" creationId="{8BA0D0BE-DA64-78BD-7E73-6B84CCD883C9}"/>
          </ac:spMkLst>
        </pc:spChg>
        <pc:spChg chg="add mod">
          <ac:chgData name="Tregoning, John S" userId="7d65dd8a-a4ae-4f52-962a-1ae066ff34fe" providerId="ADAL" clId="{7D46F502-0D54-44D5-BD73-036E5C98D180}" dt="2025-08-18T15:55:51.924" v="444" actId="20577"/>
          <ac:spMkLst>
            <pc:docMk/>
            <pc:sldMk cId="1760435835" sldId="286"/>
            <ac:spMk id="17" creationId="{3A3C0137-B0FE-19A0-9A96-8561BF386B50}"/>
          </ac:spMkLst>
        </pc:spChg>
        <pc:spChg chg="add mod">
          <ac:chgData name="Tregoning, John S" userId="7d65dd8a-a4ae-4f52-962a-1ae066ff34fe" providerId="ADAL" clId="{7D46F502-0D54-44D5-BD73-036E5C98D180}" dt="2025-08-18T15:56:34.592" v="466" actId="20577"/>
          <ac:spMkLst>
            <pc:docMk/>
            <pc:sldMk cId="1760435835" sldId="286"/>
            <ac:spMk id="18" creationId="{47F3ECCA-9652-1980-299F-00D2F6750E98}"/>
          </ac:spMkLst>
        </pc:spChg>
        <pc:spChg chg="add mod">
          <ac:chgData name="Tregoning, John S" userId="7d65dd8a-a4ae-4f52-962a-1ae066ff34fe" providerId="ADAL" clId="{7D46F502-0D54-44D5-BD73-036E5C98D180}" dt="2025-08-18T15:56:24.324" v="461" actId="20577"/>
          <ac:spMkLst>
            <pc:docMk/>
            <pc:sldMk cId="1760435835" sldId="286"/>
            <ac:spMk id="19" creationId="{5B8A2D41-142A-F9B8-3AA5-98BD9C4BCF8C}"/>
          </ac:spMkLst>
        </pc:spChg>
        <pc:spChg chg="add mod">
          <ac:chgData name="Tregoning, John S" userId="7d65dd8a-a4ae-4f52-962a-1ae066ff34fe" providerId="ADAL" clId="{7D46F502-0D54-44D5-BD73-036E5C98D180}" dt="2025-08-18T15:58:42.045" v="473" actId="20577"/>
          <ac:spMkLst>
            <pc:docMk/>
            <pc:sldMk cId="1760435835" sldId="286"/>
            <ac:spMk id="20" creationId="{B2E0B425-880A-2DFB-3B98-6B63B9C703E6}"/>
          </ac:spMkLst>
        </pc:spChg>
        <pc:spChg chg="add mod">
          <ac:chgData name="Tregoning, John S" userId="7d65dd8a-a4ae-4f52-962a-1ae066ff34fe" providerId="ADAL" clId="{7D46F502-0D54-44D5-BD73-036E5C98D180}" dt="2025-08-18T15:59:51.680" v="503" actId="20577"/>
          <ac:spMkLst>
            <pc:docMk/>
            <pc:sldMk cId="1760435835" sldId="286"/>
            <ac:spMk id="23" creationId="{A68755BE-7DEA-BD0B-C0FB-6B5866331823}"/>
          </ac:spMkLst>
        </pc:spChg>
        <pc:spChg chg="add mod">
          <ac:chgData name="Tregoning, John S" userId="7d65dd8a-a4ae-4f52-962a-1ae066ff34fe" providerId="ADAL" clId="{7D46F502-0D54-44D5-BD73-036E5C98D180}" dt="2025-08-18T15:59:46" v="498" actId="20577"/>
          <ac:spMkLst>
            <pc:docMk/>
            <pc:sldMk cId="1760435835" sldId="286"/>
            <ac:spMk id="24" creationId="{7BAD227D-1F93-AACC-4B82-9CDA6034A6A7}"/>
          </ac:spMkLst>
        </pc:spChg>
        <pc:picChg chg="add mod">
          <ac:chgData name="Tregoning, John S" userId="7d65dd8a-a4ae-4f52-962a-1ae066ff34fe" providerId="ADAL" clId="{7D46F502-0D54-44D5-BD73-036E5C98D180}" dt="2025-08-18T15:59:05.956" v="476" actId="465"/>
          <ac:picMkLst>
            <pc:docMk/>
            <pc:sldMk cId="1760435835" sldId="286"/>
            <ac:picMk id="4" creationId="{9BD9FC12-C682-DE1D-E6AE-992CC2406848}"/>
          </ac:picMkLst>
        </pc:picChg>
        <pc:picChg chg="add mod">
          <ac:chgData name="Tregoning, John S" userId="7d65dd8a-a4ae-4f52-962a-1ae066ff34fe" providerId="ADAL" clId="{7D46F502-0D54-44D5-BD73-036E5C98D180}" dt="2025-08-18T15:59:13.104" v="478" actId="1076"/>
          <ac:picMkLst>
            <pc:docMk/>
            <pc:sldMk cId="1760435835" sldId="286"/>
            <ac:picMk id="5" creationId="{E4D71F9B-AE89-7434-EA57-B527CF185B12}"/>
          </ac:picMkLst>
        </pc:picChg>
        <pc:picChg chg="add mod">
          <ac:chgData name="Tregoning, John S" userId="7d65dd8a-a4ae-4f52-962a-1ae066ff34fe" providerId="ADAL" clId="{7D46F502-0D54-44D5-BD73-036E5C98D180}" dt="2025-08-18T15:59:05.956" v="476" actId="465"/>
          <ac:picMkLst>
            <pc:docMk/>
            <pc:sldMk cId="1760435835" sldId="286"/>
            <ac:picMk id="6" creationId="{5894A0AC-F35D-4EE5-EEB2-2ACF86733915}"/>
          </ac:picMkLst>
        </pc:picChg>
        <pc:picChg chg="add mod">
          <ac:chgData name="Tregoning, John S" userId="7d65dd8a-a4ae-4f52-962a-1ae066ff34fe" providerId="ADAL" clId="{7D46F502-0D54-44D5-BD73-036E5C98D180}" dt="2025-08-18T15:55:29.268" v="430" actId="1076"/>
          <ac:picMkLst>
            <pc:docMk/>
            <pc:sldMk cId="1760435835" sldId="286"/>
            <ac:picMk id="7" creationId="{8EC24858-1C17-CC9D-BA4E-22EF1A7F5D31}"/>
          </ac:picMkLst>
        </pc:picChg>
        <pc:picChg chg="add mod">
          <ac:chgData name="Tregoning, John S" userId="7d65dd8a-a4ae-4f52-962a-1ae066ff34fe" providerId="ADAL" clId="{7D46F502-0D54-44D5-BD73-036E5C98D180}" dt="2025-08-18T15:59:09.289" v="477" actId="1076"/>
          <ac:picMkLst>
            <pc:docMk/>
            <pc:sldMk cId="1760435835" sldId="286"/>
            <ac:picMk id="10" creationId="{83990F47-BF4E-EEE0-D30C-6876C2798C08}"/>
          </ac:picMkLst>
        </pc:picChg>
        <pc:picChg chg="add mod">
          <ac:chgData name="Tregoning, John S" userId="7d65dd8a-a4ae-4f52-962a-1ae066ff34fe" providerId="ADAL" clId="{7D46F502-0D54-44D5-BD73-036E5C98D180}" dt="2025-08-18T15:59:05.956" v="476" actId="465"/>
          <ac:picMkLst>
            <pc:docMk/>
            <pc:sldMk cId="1760435835" sldId="286"/>
            <ac:picMk id="11" creationId="{407744FC-8BDA-C340-B90D-48F5D0CC917B}"/>
          </ac:picMkLst>
        </pc:picChg>
        <pc:picChg chg="add mod">
          <ac:chgData name="Tregoning, John S" userId="7d65dd8a-a4ae-4f52-962a-1ae066ff34fe" providerId="ADAL" clId="{7D46F502-0D54-44D5-BD73-036E5C98D180}" dt="2025-08-18T15:58:36.135" v="471" actId="1076"/>
          <ac:picMkLst>
            <pc:docMk/>
            <pc:sldMk cId="1760435835" sldId="286"/>
            <ac:picMk id="21" creationId="{AC24E906-56F3-5954-5D7A-B069B8FDAACC}"/>
          </ac:picMkLst>
        </pc:picChg>
        <pc:picChg chg="add mod">
          <ac:chgData name="Tregoning, John S" userId="7d65dd8a-a4ae-4f52-962a-1ae066ff34fe" providerId="ADAL" clId="{7D46F502-0D54-44D5-BD73-036E5C98D180}" dt="2025-08-18T15:59:19.224" v="480" actId="1076"/>
          <ac:picMkLst>
            <pc:docMk/>
            <pc:sldMk cId="1760435835" sldId="286"/>
            <ac:picMk id="22" creationId="{8A906625-935D-1C05-2DB1-064AAD7F7866}"/>
          </ac:picMkLst>
        </pc:picChg>
        <pc:picChg chg="add mod">
          <ac:chgData name="Tregoning, John S" userId="7d65dd8a-a4ae-4f52-962a-1ae066ff34fe" providerId="ADAL" clId="{7D46F502-0D54-44D5-BD73-036E5C98D180}" dt="2025-08-18T16:00:33.785" v="507" actId="1076"/>
          <ac:picMkLst>
            <pc:docMk/>
            <pc:sldMk cId="1760435835" sldId="286"/>
            <ac:picMk id="25" creationId="{06CA3A3A-88CC-E02A-848F-CDA927A92F4E}"/>
          </ac:picMkLst>
        </pc:picChg>
        <pc:picChg chg="add mod">
          <ac:chgData name="Tregoning, John S" userId="7d65dd8a-a4ae-4f52-962a-1ae066ff34fe" providerId="ADAL" clId="{7D46F502-0D54-44D5-BD73-036E5C98D180}" dt="2025-08-18T16:00:37.560" v="508" actId="1076"/>
          <ac:picMkLst>
            <pc:docMk/>
            <pc:sldMk cId="1760435835" sldId="286"/>
            <ac:picMk id="26" creationId="{1180A194-0E76-8916-429C-95EE3C2F0BE2}"/>
          </ac:picMkLst>
        </pc:picChg>
      </pc:sldChg>
    </pc:docChg>
  </pc:docChgLst>
  <pc:docChgLst>
    <pc:chgData name="Tregoning, John S" userId="7d65dd8a-a4ae-4f52-962a-1ae066ff34fe" providerId="ADAL" clId="{FC4AD1B5-3529-41CF-91CB-5BD0305A8189}"/>
    <pc:docChg chg="delSld modSld">
      <pc:chgData name="Tregoning, John S" userId="7d65dd8a-a4ae-4f52-962a-1ae066ff34fe" providerId="ADAL" clId="{FC4AD1B5-3529-41CF-91CB-5BD0305A8189}" dt="2025-07-14T13:21:32.197" v="4" actId="1076"/>
      <pc:docMkLst>
        <pc:docMk/>
      </pc:docMkLst>
      <pc:sldChg chg="modSp mod">
        <pc:chgData name="Tregoning, John S" userId="7d65dd8a-a4ae-4f52-962a-1ae066ff34fe" providerId="ADAL" clId="{FC4AD1B5-3529-41CF-91CB-5BD0305A8189}" dt="2025-07-14T13:20:29.471" v="0" actId="1076"/>
        <pc:sldMkLst>
          <pc:docMk/>
          <pc:sldMk cId="3629897015" sldId="267"/>
        </pc:sldMkLst>
      </pc:sldChg>
      <pc:sldChg chg="modSp mod">
        <pc:chgData name="Tregoning, John S" userId="7d65dd8a-a4ae-4f52-962a-1ae066ff34fe" providerId="ADAL" clId="{FC4AD1B5-3529-41CF-91CB-5BD0305A8189}" dt="2025-07-14T13:21:32.197" v="4" actId="1076"/>
        <pc:sldMkLst>
          <pc:docMk/>
          <pc:sldMk cId="1031426750" sldId="276"/>
        </pc:sldMkLst>
      </pc:sldChg>
      <pc:sldChg chg="del">
        <pc:chgData name="Tregoning, John S" userId="7d65dd8a-a4ae-4f52-962a-1ae066ff34fe" providerId="ADAL" clId="{FC4AD1B5-3529-41CF-91CB-5BD0305A8189}" dt="2025-07-14T13:21:04.527" v="1" actId="47"/>
        <pc:sldMkLst>
          <pc:docMk/>
          <pc:sldMk cId="1279996127" sldId="285"/>
        </pc:sldMkLst>
      </pc:sldChg>
    </pc:docChg>
  </pc:docChgLst>
  <pc:docChgLst>
    <pc:chgData name="Tregoning, John S" userId="7d65dd8a-a4ae-4f52-962a-1ae066ff34fe" providerId="ADAL" clId="{86D111D6-115E-48B2-816B-EE971DC96C16}"/>
    <pc:docChg chg="undo redo custSel addSld delSld modSld sldOrd">
      <pc:chgData name="Tregoning, John S" userId="7d65dd8a-a4ae-4f52-962a-1ae066ff34fe" providerId="ADAL" clId="{86D111D6-115E-48B2-816B-EE971DC96C16}" dt="2025-10-17T08:38:15.259" v="2361" actId="2711"/>
      <pc:docMkLst>
        <pc:docMk/>
      </pc:docMkLst>
      <pc:sldChg chg="addSp delSp modSp add mod">
        <pc:chgData name="Tregoning, John S" userId="7d65dd8a-a4ae-4f52-962a-1ae066ff34fe" providerId="ADAL" clId="{86D111D6-115E-48B2-816B-EE971DC96C16}" dt="2025-10-17T08:37:57.079" v="2359" actId="1076"/>
        <pc:sldMkLst>
          <pc:docMk/>
          <pc:sldMk cId="399709701" sldId="256"/>
        </pc:sldMkLst>
        <pc:spChg chg="mod">
          <ac:chgData name="Tregoning, John S" userId="7d65dd8a-a4ae-4f52-962a-1ae066ff34fe" providerId="ADAL" clId="{86D111D6-115E-48B2-816B-EE971DC96C16}" dt="2025-10-17T08:37:23.163" v="2353" actId="2711"/>
          <ac:spMkLst>
            <pc:docMk/>
            <pc:sldMk cId="399709701" sldId="256"/>
            <ac:spMk id="2" creationId="{00E19941-E6BF-0E09-B394-71E17B0DEB8D}"/>
          </ac:spMkLst>
        </pc:spChg>
        <pc:spChg chg="mod">
          <ac:chgData name="Tregoning, John S" userId="7d65dd8a-a4ae-4f52-962a-1ae066ff34fe" providerId="ADAL" clId="{86D111D6-115E-48B2-816B-EE971DC96C16}" dt="2025-10-17T08:37:23.163" v="2353" actId="2711"/>
          <ac:spMkLst>
            <pc:docMk/>
            <pc:sldMk cId="399709701" sldId="256"/>
            <ac:spMk id="3" creationId="{E3A74184-3248-68F7-EACB-4785D2200F19}"/>
          </ac:spMkLst>
        </pc:spChg>
        <pc:spChg chg="add mod">
          <ac:chgData name="Tregoning, John S" userId="7d65dd8a-a4ae-4f52-962a-1ae066ff34fe" providerId="ADAL" clId="{86D111D6-115E-48B2-816B-EE971DC96C16}" dt="2025-10-17T08:37:43.569" v="2355" actId="1076"/>
          <ac:spMkLst>
            <pc:docMk/>
            <pc:sldMk cId="399709701" sldId="256"/>
            <ac:spMk id="4" creationId="{3485C6D6-F58F-B578-3EF7-87CFBC580226}"/>
          </ac:spMkLst>
        </pc:spChg>
        <pc:spChg chg="mod">
          <ac:chgData name="Tregoning, John S" userId="7d65dd8a-a4ae-4f52-962a-1ae066ff34fe" providerId="ADAL" clId="{86D111D6-115E-48B2-816B-EE971DC96C16}" dt="2025-10-17T08:37:23.163" v="2353" actId="2711"/>
          <ac:spMkLst>
            <pc:docMk/>
            <pc:sldMk cId="399709701" sldId="256"/>
            <ac:spMk id="5" creationId="{B54E34D6-FFCF-C0D9-3A13-DB85C01366FD}"/>
          </ac:spMkLst>
        </pc:spChg>
        <pc:spChg chg="mod">
          <ac:chgData name="Tregoning, John S" userId="7d65dd8a-a4ae-4f52-962a-1ae066ff34fe" providerId="ADAL" clId="{86D111D6-115E-48B2-816B-EE971DC96C16}" dt="2025-10-17T08:37:23.163" v="2353" actId="2711"/>
          <ac:spMkLst>
            <pc:docMk/>
            <pc:sldMk cId="399709701" sldId="256"/>
            <ac:spMk id="7" creationId="{777DA799-B35F-F37B-6859-9ABFB712607D}"/>
          </ac:spMkLst>
        </pc:spChg>
        <pc:spChg chg="add mod">
          <ac:chgData name="Tregoning, John S" userId="7d65dd8a-a4ae-4f52-962a-1ae066ff34fe" providerId="ADAL" clId="{86D111D6-115E-48B2-816B-EE971DC96C16}" dt="2025-10-17T08:37:46.039" v="2356" actId="1076"/>
          <ac:spMkLst>
            <pc:docMk/>
            <pc:sldMk cId="399709701" sldId="256"/>
            <ac:spMk id="8" creationId="{E1CF295B-4A30-36D3-A5D0-C74FE7322D90}"/>
          </ac:spMkLst>
        </pc:spChg>
        <pc:spChg chg="mod">
          <ac:chgData name="Tregoning, John S" userId="7d65dd8a-a4ae-4f52-962a-1ae066ff34fe" providerId="ADAL" clId="{86D111D6-115E-48B2-816B-EE971DC96C16}" dt="2025-10-17T08:37:23.163" v="2353" actId="2711"/>
          <ac:spMkLst>
            <pc:docMk/>
            <pc:sldMk cId="399709701" sldId="256"/>
            <ac:spMk id="9" creationId="{D447BF4F-4271-6274-7AFB-F8CD5A66B785}"/>
          </ac:spMkLst>
        </pc:spChg>
        <pc:spChg chg="add mod">
          <ac:chgData name="Tregoning, John S" userId="7d65dd8a-a4ae-4f52-962a-1ae066ff34fe" providerId="ADAL" clId="{86D111D6-115E-48B2-816B-EE971DC96C16}" dt="2025-10-17T08:37:57.079" v="2359" actId="1076"/>
          <ac:spMkLst>
            <pc:docMk/>
            <pc:sldMk cId="399709701" sldId="256"/>
            <ac:spMk id="10" creationId="{5A2A556C-ED23-C5C3-1EAF-7D107CDBCBC6}"/>
          </ac:spMkLst>
        </pc:spChg>
        <pc:spChg chg="add mod">
          <ac:chgData name="Tregoning, John S" userId="7d65dd8a-a4ae-4f52-962a-1ae066ff34fe" providerId="ADAL" clId="{86D111D6-115E-48B2-816B-EE971DC96C16}" dt="2025-10-17T08:37:54.129" v="2358" actId="1076"/>
          <ac:spMkLst>
            <pc:docMk/>
            <pc:sldMk cId="399709701" sldId="256"/>
            <ac:spMk id="12" creationId="{9E3B2FF2-7B38-F2D9-6DFF-1C57F4FD9DF3}"/>
          </ac:spMkLst>
        </pc:spChg>
        <pc:spChg chg="mod">
          <ac:chgData name="Tregoning, John S" userId="7d65dd8a-a4ae-4f52-962a-1ae066ff34fe" providerId="ADAL" clId="{86D111D6-115E-48B2-816B-EE971DC96C16}" dt="2025-10-17T08:37:23.163" v="2353" actId="2711"/>
          <ac:spMkLst>
            <pc:docMk/>
            <pc:sldMk cId="399709701" sldId="256"/>
            <ac:spMk id="17" creationId="{0DE3B0D6-56A8-A2A1-BBB1-3091666BBFFA}"/>
          </ac:spMkLst>
        </pc:spChg>
        <pc:spChg chg="mod">
          <ac:chgData name="Tregoning, John S" userId="7d65dd8a-a4ae-4f52-962a-1ae066ff34fe" providerId="ADAL" clId="{86D111D6-115E-48B2-816B-EE971DC96C16}" dt="2025-10-17T08:37:23.163" v="2353" actId="2711"/>
          <ac:spMkLst>
            <pc:docMk/>
            <pc:sldMk cId="399709701" sldId="256"/>
            <ac:spMk id="18" creationId="{76F4A1EE-F608-0344-12A6-EAB27167DFF7}"/>
          </ac:spMkLst>
        </pc:spChg>
        <pc:spChg chg="add mod">
          <ac:chgData name="Tregoning, John S" userId="7d65dd8a-a4ae-4f52-962a-1ae066ff34fe" providerId="ADAL" clId="{86D111D6-115E-48B2-816B-EE971DC96C16}" dt="2025-10-17T08:37:23.163" v="2353" actId="2711"/>
          <ac:spMkLst>
            <pc:docMk/>
            <pc:sldMk cId="399709701" sldId="256"/>
            <ac:spMk id="19" creationId="{591F7601-D587-5B76-8412-0D279517E5F3}"/>
          </ac:spMkLst>
        </pc:spChg>
        <pc:spChg chg="add mod">
          <ac:chgData name="Tregoning, John S" userId="7d65dd8a-a4ae-4f52-962a-1ae066ff34fe" providerId="ADAL" clId="{86D111D6-115E-48B2-816B-EE971DC96C16}" dt="2025-10-17T08:37:23.163" v="2353" actId="2711"/>
          <ac:spMkLst>
            <pc:docMk/>
            <pc:sldMk cId="399709701" sldId="256"/>
            <ac:spMk id="20" creationId="{4BAD51E7-6DC2-1604-7F8A-460615D95EE2}"/>
          </ac:spMkLst>
        </pc:spChg>
        <pc:spChg chg="add mod">
          <ac:chgData name="Tregoning, John S" userId="7d65dd8a-a4ae-4f52-962a-1ae066ff34fe" providerId="ADAL" clId="{86D111D6-115E-48B2-816B-EE971DC96C16}" dt="2025-10-16T14:29:08.578" v="2228" actId="1076"/>
          <ac:spMkLst>
            <pc:docMk/>
            <pc:sldMk cId="399709701" sldId="256"/>
            <ac:spMk id="23" creationId="{D254C3C4-273C-5522-B913-8E33CAB72876}"/>
          </ac:spMkLst>
        </pc:spChg>
        <pc:spChg chg="add mod">
          <ac:chgData name="Tregoning, John S" userId="7d65dd8a-a4ae-4f52-962a-1ae066ff34fe" providerId="ADAL" clId="{86D111D6-115E-48B2-816B-EE971DC96C16}" dt="2025-10-17T08:37:23.163" v="2353" actId="2711"/>
          <ac:spMkLst>
            <pc:docMk/>
            <pc:sldMk cId="399709701" sldId="256"/>
            <ac:spMk id="24" creationId="{D92CED1D-6B0C-1312-F207-C72D93D4BC66}"/>
          </ac:spMkLst>
        </pc:spChg>
        <pc:graphicFrameChg chg="add mod">
          <ac:chgData name="Tregoning, John S" userId="7d65dd8a-a4ae-4f52-962a-1ae066ff34fe" providerId="ADAL" clId="{86D111D6-115E-48B2-816B-EE971DC96C16}" dt="2025-10-16T14:44:59.418" v="2230"/>
          <ac:graphicFrameMkLst>
            <pc:docMk/>
            <pc:sldMk cId="399709701" sldId="256"/>
            <ac:graphicFrameMk id="11" creationId="{EC67321E-18AC-C034-FFB6-396169F0719D}"/>
          </ac:graphicFrameMkLst>
        </pc:graphicFrameChg>
        <pc:picChg chg="mod">
          <ac:chgData name="Tregoning, John S" userId="7d65dd8a-a4ae-4f52-962a-1ae066ff34fe" providerId="ADAL" clId="{86D111D6-115E-48B2-816B-EE971DC96C16}" dt="2025-10-14T09:55:54.067" v="762" actId="1076"/>
          <ac:picMkLst>
            <pc:docMk/>
            <pc:sldMk cId="399709701" sldId="256"/>
            <ac:picMk id="13" creationId="{B9D2AE5C-43F5-18F0-4A72-E0762858F980}"/>
          </ac:picMkLst>
        </pc:picChg>
        <pc:picChg chg="add del">
          <ac:chgData name="Tregoning, John S" userId="7d65dd8a-a4ae-4f52-962a-1ae066ff34fe" providerId="ADAL" clId="{86D111D6-115E-48B2-816B-EE971DC96C16}" dt="2025-10-14T09:52:10.835" v="727" actId="21"/>
          <ac:picMkLst>
            <pc:docMk/>
            <pc:sldMk cId="399709701" sldId="256"/>
            <ac:picMk id="31" creationId="{8911E720-49CE-12F1-6FD8-A0226FC499FE}"/>
          </ac:picMkLst>
        </pc:picChg>
        <pc:picChg chg="add del mod ord">
          <ac:chgData name="Tregoning, John S" userId="7d65dd8a-a4ae-4f52-962a-1ae066ff34fe" providerId="ADAL" clId="{86D111D6-115E-48B2-816B-EE971DC96C16}" dt="2025-10-14T09:55:54.067" v="762" actId="1076"/>
          <ac:picMkLst>
            <pc:docMk/>
            <pc:sldMk cId="399709701" sldId="256"/>
            <ac:picMk id="33" creationId="{7F5A32D2-7338-BDAD-20A9-665C9640B2E9}"/>
          </ac:picMkLst>
        </pc:picChg>
      </pc:sldChg>
      <pc:sldChg chg="addSp delSp modSp mod">
        <pc:chgData name="Tregoning, John S" userId="7d65dd8a-a4ae-4f52-962a-1ae066ff34fe" providerId="ADAL" clId="{86D111D6-115E-48B2-816B-EE971DC96C16}" dt="2025-10-17T08:36:15.209" v="2345" actId="2711"/>
        <pc:sldMkLst>
          <pc:docMk/>
          <pc:sldMk cId="3629897015" sldId="267"/>
        </pc:sldMkLst>
        <pc:spChg chg="mod">
          <ac:chgData name="Tregoning, John S" userId="7d65dd8a-a4ae-4f52-962a-1ae066ff34fe" providerId="ADAL" clId="{86D111D6-115E-48B2-816B-EE971DC96C16}" dt="2025-10-17T08:36:15.209" v="2345" actId="2711"/>
          <ac:spMkLst>
            <pc:docMk/>
            <pc:sldMk cId="3629897015" sldId="267"/>
            <ac:spMk id="2" creationId="{9FA1CEB6-320C-A2B5-32AE-23E56E0C3ECE}"/>
          </ac:spMkLst>
        </pc:spChg>
        <pc:spChg chg="mod">
          <ac:chgData name="Tregoning, John S" userId="7d65dd8a-a4ae-4f52-962a-1ae066ff34fe" providerId="ADAL" clId="{86D111D6-115E-48B2-816B-EE971DC96C16}" dt="2025-10-17T08:36:15.209" v="2345" actId="2711"/>
          <ac:spMkLst>
            <pc:docMk/>
            <pc:sldMk cId="3629897015" sldId="267"/>
            <ac:spMk id="7" creationId="{3FA10AD8-F279-D996-EB13-50DB165B068A}"/>
          </ac:spMkLst>
        </pc:spChg>
        <pc:spChg chg="mod">
          <ac:chgData name="Tregoning, John S" userId="7d65dd8a-a4ae-4f52-962a-1ae066ff34fe" providerId="ADAL" clId="{86D111D6-115E-48B2-816B-EE971DC96C16}" dt="2025-10-17T08:36:15.209" v="2345" actId="2711"/>
          <ac:spMkLst>
            <pc:docMk/>
            <pc:sldMk cId="3629897015" sldId="267"/>
            <ac:spMk id="10" creationId="{52D257A9-249E-FF45-364C-01C888BAAEE7}"/>
          </ac:spMkLst>
        </pc:spChg>
        <pc:spChg chg="mod">
          <ac:chgData name="Tregoning, John S" userId="7d65dd8a-a4ae-4f52-962a-1ae066ff34fe" providerId="ADAL" clId="{86D111D6-115E-48B2-816B-EE971DC96C16}" dt="2025-10-17T08:36:15.209" v="2345" actId="2711"/>
          <ac:spMkLst>
            <pc:docMk/>
            <pc:sldMk cId="3629897015" sldId="267"/>
            <ac:spMk id="16" creationId="{0A2BA22F-FA03-4706-B04D-3B740EDC346C}"/>
          </ac:spMkLst>
        </pc:spChg>
        <pc:spChg chg="mod">
          <ac:chgData name="Tregoning, John S" userId="7d65dd8a-a4ae-4f52-962a-1ae066ff34fe" providerId="ADAL" clId="{86D111D6-115E-48B2-816B-EE971DC96C16}" dt="2025-10-17T08:36:15.209" v="2345" actId="2711"/>
          <ac:spMkLst>
            <pc:docMk/>
            <pc:sldMk cId="3629897015" sldId="267"/>
            <ac:spMk id="31" creationId="{55AA0771-1B19-2B9C-DE01-5B5410017F13}"/>
          </ac:spMkLst>
        </pc:spChg>
        <pc:spChg chg="mod">
          <ac:chgData name="Tregoning, John S" userId="7d65dd8a-a4ae-4f52-962a-1ae066ff34fe" providerId="ADAL" clId="{86D111D6-115E-48B2-816B-EE971DC96C16}" dt="2025-10-17T08:36:15.209" v="2345" actId="2711"/>
          <ac:spMkLst>
            <pc:docMk/>
            <pc:sldMk cId="3629897015" sldId="267"/>
            <ac:spMk id="32" creationId="{B15FD6A8-907F-E4D9-576A-CE1B85453D2E}"/>
          </ac:spMkLst>
        </pc:spChg>
        <pc:spChg chg="mod">
          <ac:chgData name="Tregoning, John S" userId="7d65dd8a-a4ae-4f52-962a-1ae066ff34fe" providerId="ADAL" clId="{86D111D6-115E-48B2-816B-EE971DC96C16}" dt="2025-10-17T08:36:15.209" v="2345" actId="2711"/>
          <ac:spMkLst>
            <pc:docMk/>
            <pc:sldMk cId="3629897015" sldId="267"/>
            <ac:spMk id="33" creationId="{04A396C8-84F5-7C76-3C8A-D98F67CB9907}"/>
          </ac:spMkLst>
        </pc:spChg>
        <pc:spChg chg="mod">
          <ac:chgData name="Tregoning, John S" userId="7d65dd8a-a4ae-4f52-962a-1ae066ff34fe" providerId="ADAL" clId="{86D111D6-115E-48B2-816B-EE971DC96C16}" dt="2025-10-17T08:36:15.209" v="2345" actId="2711"/>
          <ac:spMkLst>
            <pc:docMk/>
            <pc:sldMk cId="3629897015" sldId="267"/>
            <ac:spMk id="34" creationId="{61A6DA61-ABA5-0FFD-225B-71A5E5A6C025}"/>
          </ac:spMkLst>
        </pc:spChg>
        <pc:picChg chg="add mod modCrop">
          <ac:chgData name="Tregoning, John S" userId="7d65dd8a-a4ae-4f52-962a-1ae066ff34fe" providerId="ADAL" clId="{86D111D6-115E-48B2-816B-EE971DC96C16}" dt="2025-09-26T13:19:51.984" v="52" actId="732"/>
          <ac:picMkLst>
            <pc:docMk/>
            <pc:sldMk cId="3629897015" sldId="267"/>
            <ac:picMk id="12" creationId="{380F4B68-E6BB-5967-8971-AA16C323482F}"/>
          </ac:picMkLst>
        </pc:picChg>
      </pc:sldChg>
      <pc:sldChg chg="modSp mod">
        <pc:chgData name="Tregoning, John S" userId="7d65dd8a-a4ae-4f52-962a-1ae066ff34fe" providerId="ADAL" clId="{86D111D6-115E-48B2-816B-EE971DC96C16}" dt="2025-10-17T08:27:20.821" v="2234" actId="2711"/>
        <pc:sldMkLst>
          <pc:docMk/>
          <pc:sldMk cId="1031426750" sldId="276"/>
        </pc:sldMkLst>
        <pc:spChg chg="mod">
          <ac:chgData name="Tregoning, John S" userId="7d65dd8a-a4ae-4f52-962a-1ae066ff34fe" providerId="ADAL" clId="{86D111D6-115E-48B2-816B-EE971DC96C16}" dt="2025-10-17T08:27:20.821" v="2234" actId="2711"/>
          <ac:spMkLst>
            <pc:docMk/>
            <pc:sldMk cId="1031426750" sldId="276"/>
            <ac:spMk id="3" creationId="{98960992-0270-3D56-D591-3FD6813E436C}"/>
          </ac:spMkLst>
        </pc:spChg>
        <pc:graphicFrameChg chg="mod">
          <ac:chgData name="Tregoning, John S" userId="7d65dd8a-a4ae-4f52-962a-1ae066ff34fe" providerId="ADAL" clId="{86D111D6-115E-48B2-816B-EE971DC96C16}" dt="2025-10-02T14:09:30.598" v="216"/>
          <ac:graphicFrameMkLst>
            <pc:docMk/>
            <pc:sldMk cId="1031426750" sldId="276"/>
            <ac:graphicFrameMk id="4" creationId="{42BF110D-7377-6B17-AAA4-07DB19540643}"/>
          </ac:graphicFrameMkLst>
        </pc:graphicFrameChg>
      </pc:sldChg>
      <pc:sldChg chg="addSp modSp mod">
        <pc:chgData name="Tregoning, John S" userId="7d65dd8a-a4ae-4f52-962a-1ae066ff34fe" providerId="ADAL" clId="{86D111D6-115E-48B2-816B-EE971DC96C16}" dt="2025-10-17T08:36:42.589" v="2347" actId="207"/>
        <pc:sldMkLst>
          <pc:docMk/>
          <pc:sldMk cId="3789297575" sldId="282"/>
        </pc:sldMkLst>
        <pc:spChg chg="mod">
          <ac:chgData name="Tregoning, John S" userId="7d65dd8a-a4ae-4f52-962a-1ae066ff34fe" providerId="ADAL" clId="{86D111D6-115E-48B2-816B-EE971DC96C16}" dt="2025-10-17T08:36:26.659" v="2346" actId="2711"/>
          <ac:spMkLst>
            <pc:docMk/>
            <pc:sldMk cId="3789297575" sldId="282"/>
            <ac:spMk id="2" creationId="{26042415-0189-6482-ED6F-51C18C088F3F}"/>
          </ac:spMkLst>
        </pc:spChg>
        <pc:spChg chg="mod">
          <ac:chgData name="Tregoning, John S" userId="7d65dd8a-a4ae-4f52-962a-1ae066ff34fe" providerId="ADAL" clId="{86D111D6-115E-48B2-816B-EE971DC96C16}" dt="2025-10-17T08:28:01.168" v="2252" actId="404"/>
          <ac:spMkLst>
            <pc:docMk/>
            <pc:sldMk cId="3789297575" sldId="282"/>
            <ac:spMk id="7" creationId="{38E5223A-AE2F-F5A1-16D5-AC09364BA512}"/>
          </ac:spMkLst>
        </pc:spChg>
        <pc:spChg chg="mod">
          <ac:chgData name="Tregoning, John S" userId="7d65dd8a-a4ae-4f52-962a-1ae066ff34fe" providerId="ADAL" clId="{86D111D6-115E-48B2-816B-EE971DC96C16}" dt="2025-10-17T08:36:26.659" v="2346" actId="2711"/>
          <ac:spMkLst>
            <pc:docMk/>
            <pc:sldMk cId="3789297575" sldId="282"/>
            <ac:spMk id="9" creationId="{99250537-3244-D9E1-6FB1-07B08F0FCA1E}"/>
          </ac:spMkLst>
        </pc:spChg>
        <pc:spChg chg="add mod">
          <ac:chgData name="Tregoning, John S" userId="7d65dd8a-a4ae-4f52-962a-1ae066ff34fe" providerId="ADAL" clId="{86D111D6-115E-48B2-816B-EE971DC96C16}" dt="2025-10-17T08:36:26.659" v="2346" actId="2711"/>
          <ac:spMkLst>
            <pc:docMk/>
            <pc:sldMk cId="3789297575" sldId="282"/>
            <ac:spMk id="10" creationId="{AE47906E-0D72-9EB7-58BE-90E174D7DE66}"/>
          </ac:spMkLst>
        </pc:spChg>
        <pc:spChg chg="mod">
          <ac:chgData name="Tregoning, John S" userId="7d65dd8a-a4ae-4f52-962a-1ae066ff34fe" providerId="ADAL" clId="{86D111D6-115E-48B2-816B-EE971DC96C16}" dt="2025-10-17T08:27:52.858" v="2250" actId="1035"/>
          <ac:spMkLst>
            <pc:docMk/>
            <pc:sldMk cId="3789297575" sldId="282"/>
            <ac:spMk id="12" creationId="{0915C31E-4868-3186-F278-7E8919DAD1DB}"/>
          </ac:spMkLst>
        </pc:spChg>
        <pc:spChg chg="mod">
          <ac:chgData name="Tregoning, John S" userId="7d65dd8a-a4ae-4f52-962a-1ae066ff34fe" providerId="ADAL" clId="{86D111D6-115E-48B2-816B-EE971DC96C16}" dt="2025-10-17T08:27:52.858" v="2250" actId="1035"/>
          <ac:spMkLst>
            <pc:docMk/>
            <pc:sldMk cId="3789297575" sldId="282"/>
            <ac:spMk id="13" creationId="{B3CCC512-AFCA-2E76-F138-07A876A4E167}"/>
          </ac:spMkLst>
        </pc:spChg>
        <pc:spChg chg="add mod">
          <ac:chgData name="Tregoning, John S" userId="7d65dd8a-a4ae-4f52-962a-1ae066ff34fe" providerId="ADAL" clId="{86D111D6-115E-48B2-816B-EE971DC96C16}" dt="2025-10-14T09:50:36.500" v="711" actId="1076"/>
          <ac:spMkLst>
            <pc:docMk/>
            <pc:sldMk cId="3789297575" sldId="282"/>
            <ac:spMk id="14" creationId="{90ABD0B0-25AD-C41C-B3DB-2D96DDB02E4A}"/>
          </ac:spMkLst>
        </pc:spChg>
        <pc:spChg chg="add mod">
          <ac:chgData name="Tregoning, John S" userId="7d65dd8a-a4ae-4f52-962a-1ae066ff34fe" providerId="ADAL" clId="{86D111D6-115E-48B2-816B-EE971DC96C16}" dt="2025-10-17T08:36:26.659" v="2346" actId="2711"/>
          <ac:spMkLst>
            <pc:docMk/>
            <pc:sldMk cId="3789297575" sldId="282"/>
            <ac:spMk id="15" creationId="{6B6C52E3-05B5-C0A0-949C-9D4C2AAC6B14}"/>
          </ac:spMkLst>
        </pc:spChg>
        <pc:spChg chg="mod">
          <ac:chgData name="Tregoning, John S" userId="7d65dd8a-a4ae-4f52-962a-1ae066ff34fe" providerId="ADAL" clId="{86D111D6-115E-48B2-816B-EE971DC96C16}" dt="2025-10-17T08:36:26.659" v="2346" actId="2711"/>
          <ac:spMkLst>
            <pc:docMk/>
            <pc:sldMk cId="3789297575" sldId="282"/>
            <ac:spMk id="16" creationId="{E5BE664D-AA9B-01A6-E013-1B8446BC8F53}"/>
          </ac:spMkLst>
        </pc:spChg>
        <pc:spChg chg="mod">
          <ac:chgData name="Tregoning, John S" userId="7d65dd8a-a4ae-4f52-962a-1ae066ff34fe" providerId="ADAL" clId="{86D111D6-115E-48B2-816B-EE971DC96C16}" dt="2025-10-17T08:36:26.659" v="2346" actId="2711"/>
          <ac:spMkLst>
            <pc:docMk/>
            <pc:sldMk cId="3789297575" sldId="282"/>
            <ac:spMk id="17" creationId="{81A1B5CB-7FC6-8D58-40F1-A79E2DCBEE8F}"/>
          </ac:spMkLst>
        </pc:spChg>
        <pc:spChg chg="add mod">
          <ac:chgData name="Tregoning, John S" userId="7d65dd8a-a4ae-4f52-962a-1ae066ff34fe" providerId="ADAL" clId="{86D111D6-115E-48B2-816B-EE971DC96C16}" dt="2025-10-17T08:36:42.589" v="2347" actId="207"/>
          <ac:spMkLst>
            <pc:docMk/>
            <pc:sldMk cId="3789297575" sldId="282"/>
            <ac:spMk id="21" creationId="{ABB51B66-9A33-6452-5C89-63E29A376DEE}"/>
          </ac:spMkLst>
        </pc:spChg>
        <pc:spChg chg="add mod">
          <ac:chgData name="Tregoning, John S" userId="7d65dd8a-a4ae-4f52-962a-1ae066ff34fe" providerId="ADAL" clId="{86D111D6-115E-48B2-816B-EE971DC96C16}" dt="2025-10-17T08:27:52.858" v="2250" actId="1035"/>
          <ac:spMkLst>
            <pc:docMk/>
            <pc:sldMk cId="3789297575" sldId="282"/>
            <ac:spMk id="22" creationId="{6EF54DFD-C20C-E64B-0E23-3E596600A7F4}"/>
          </ac:spMkLst>
        </pc:spChg>
        <pc:spChg chg="add mod">
          <ac:chgData name="Tregoning, John S" userId="7d65dd8a-a4ae-4f52-962a-1ae066ff34fe" providerId="ADAL" clId="{86D111D6-115E-48B2-816B-EE971DC96C16}" dt="2025-10-17T08:36:42.589" v="2347" actId="207"/>
          <ac:spMkLst>
            <pc:docMk/>
            <pc:sldMk cId="3789297575" sldId="282"/>
            <ac:spMk id="23" creationId="{43B0E2C2-A187-DC66-0E36-07CF5509996F}"/>
          </ac:spMkLst>
        </pc:spChg>
        <pc:spChg chg="add mod">
          <ac:chgData name="Tregoning, John S" userId="7d65dd8a-a4ae-4f52-962a-1ae066ff34fe" providerId="ADAL" clId="{86D111D6-115E-48B2-816B-EE971DC96C16}" dt="2025-10-17T08:36:26.659" v="2346" actId="2711"/>
          <ac:spMkLst>
            <pc:docMk/>
            <pc:sldMk cId="3789297575" sldId="282"/>
            <ac:spMk id="24" creationId="{1B2A15D5-E6F1-68E6-8444-AA04EC6D0DDB}"/>
          </ac:spMkLst>
        </pc:spChg>
        <pc:spChg chg="add mod">
          <ac:chgData name="Tregoning, John S" userId="7d65dd8a-a4ae-4f52-962a-1ae066ff34fe" providerId="ADAL" clId="{86D111D6-115E-48B2-816B-EE971DC96C16}" dt="2025-10-17T08:36:42.589" v="2347" actId="207"/>
          <ac:spMkLst>
            <pc:docMk/>
            <pc:sldMk cId="3789297575" sldId="282"/>
            <ac:spMk id="25" creationId="{B26A7EAA-38A4-70B5-5F54-8AE9C0D5B062}"/>
          </ac:spMkLst>
        </pc:spChg>
        <pc:spChg chg="add mod">
          <ac:chgData name="Tregoning, John S" userId="7d65dd8a-a4ae-4f52-962a-1ae066ff34fe" providerId="ADAL" clId="{86D111D6-115E-48B2-816B-EE971DC96C16}" dt="2025-10-17T08:36:26.659" v="2346" actId="2711"/>
          <ac:spMkLst>
            <pc:docMk/>
            <pc:sldMk cId="3789297575" sldId="282"/>
            <ac:spMk id="26" creationId="{6BC05DEB-D7D8-73BA-64CA-2B5B086DAF00}"/>
          </ac:spMkLst>
        </pc:spChg>
        <pc:spChg chg="add mod">
          <ac:chgData name="Tregoning, John S" userId="7d65dd8a-a4ae-4f52-962a-1ae066ff34fe" providerId="ADAL" clId="{86D111D6-115E-48B2-816B-EE971DC96C16}" dt="2025-10-17T08:36:42.589" v="2347" actId="207"/>
          <ac:spMkLst>
            <pc:docMk/>
            <pc:sldMk cId="3789297575" sldId="282"/>
            <ac:spMk id="27" creationId="{94FF82EF-B865-FFFC-2428-F9D919F235D6}"/>
          </ac:spMkLst>
        </pc:spChg>
        <pc:graphicFrameChg chg="mod">
          <ac:chgData name="Tregoning, John S" userId="7d65dd8a-a4ae-4f52-962a-1ae066ff34fe" providerId="ADAL" clId="{86D111D6-115E-48B2-816B-EE971DC96C16}" dt="2025-10-14T08:04:18.359" v="488" actId="1076"/>
          <ac:graphicFrameMkLst>
            <pc:docMk/>
            <pc:sldMk cId="3789297575" sldId="282"/>
            <ac:graphicFrameMk id="18" creationId="{20E360C9-D58B-F6A7-7EA5-416FEE5A0240}"/>
          </ac:graphicFrameMkLst>
        </pc:graphicFrameChg>
        <pc:graphicFrameChg chg="mod">
          <ac:chgData name="Tregoning, John S" userId="7d65dd8a-a4ae-4f52-962a-1ae066ff34fe" providerId="ADAL" clId="{86D111D6-115E-48B2-816B-EE971DC96C16}" dt="2025-10-13T15:20:47.198" v="251"/>
          <ac:graphicFrameMkLst>
            <pc:docMk/>
            <pc:sldMk cId="3789297575" sldId="282"/>
            <ac:graphicFrameMk id="19" creationId="{345844EA-87E2-38F5-9E42-50BCD4A9B9CF}"/>
          </ac:graphicFrameMkLst>
        </pc:graphicFrameChg>
        <pc:picChg chg="mod">
          <ac:chgData name="Tregoning, John S" userId="7d65dd8a-a4ae-4f52-962a-1ae066ff34fe" providerId="ADAL" clId="{86D111D6-115E-48B2-816B-EE971DC96C16}" dt="2025-10-17T08:27:48.629" v="2240" actId="1076"/>
          <ac:picMkLst>
            <pc:docMk/>
            <pc:sldMk cId="3789297575" sldId="282"/>
            <ac:picMk id="3" creationId="{2844B577-2FB3-86CD-288E-2A5B9A0920AC}"/>
          </ac:picMkLst>
        </pc:picChg>
      </pc:sldChg>
      <pc:sldChg chg="addSp delSp modSp mod">
        <pc:chgData name="Tregoning, John S" userId="7d65dd8a-a4ae-4f52-962a-1ae066ff34fe" providerId="ADAL" clId="{86D111D6-115E-48B2-816B-EE971DC96C16}" dt="2025-10-17T08:37:15.399" v="2352" actId="14734"/>
        <pc:sldMkLst>
          <pc:docMk/>
          <pc:sldMk cId="3457325577" sldId="283"/>
        </pc:sldMkLst>
        <pc:spChg chg="mod">
          <ac:chgData name="Tregoning, John S" userId="7d65dd8a-a4ae-4f52-962a-1ae066ff34fe" providerId="ADAL" clId="{86D111D6-115E-48B2-816B-EE971DC96C16}" dt="2025-10-17T08:36:50.239" v="2348" actId="2711"/>
          <ac:spMkLst>
            <pc:docMk/>
            <pc:sldMk cId="3457325577" sldId="283"/>
            <ac:spMk id="3" creationId="{72C4729E-391F-42BA-26FC-DE85B2AAC1D2}"/>
          </ac:spMkLst>
        </pc:spChg>
        <pc:spChg chg="mod">
          <ac:chgData name="Tregoning, John S" userId="7d65dd8a-a4ae-4f52-962a-1ae066ff34fe" providerId="ADAL" clId="{86D111D6-115E-48B2-816B-EE971DC96C16}" dt="2025-10-17T08:36:50.239" v="2348" actId="2711"/>
          <ac:spMkLst>
            <pc:docMk/>
            <pc:sldMk cId="3457325577" sldId="283"/>
            <ac:spMk id="4" creationId="{E86C6ADF-FE68-189D-A9E7-CA683438281B}"/>
          </ac:spMkLst>
        </pc:spChg>
        <pc:spChg chg="mod">
          <ac:chgData name="Tregoning, John S" userId="7d65dd8a-a4ae-4f52-962a-1ae066ff34fe" providerId="ADAL" clId="{86D111D6-115E-48B2-816B-EE971DC96C16}" dt="2025-10-17T08:36:50.239" v="2348" actId="2711"/>
          <ac:spMkLst>
            <pc:docMk/>
            <pc:sldMk cId="3457325577" sldId="283"/>
            <ac:spMk id="5" creationId="{53ED8F96-37DA-A617-B4FD-0894D36ADCDF}"/>
          </ac:spMkLst>
        </pc:spChg>
        <pc:spChg chg="mod">
          <ac:chgData name="Tregoning, John S" userId="7d65dd8a-a4ae-4f52-962a-1ae066ff34fe" providerId="ADAL" clId="{86D111D6-115E-48B2-816B-EE971DC96C16}" dt="2025-10-17T08:36:50.239" v="2348" actId="2711"/>
          <ac:spMkLst>
            <pc:docMk/>
            <pc:sldMk cId="3457325577" sldId="283"/>
            <ac:spMk id="7" creationId="{E518B3ED-2B5B-9A40-34BB-C6681E8685C5}"/>
          </ac:spMkLst>
        </pc:spChg>
        <pc:spChg chg="mod">
          <ac:chgData name="Tregoning, John S" userId="7d65dd8a-a4ae-4f52-962a-1ae066ff34fe" providerId="ADAL" clId="{86D111D6-115E-48B2-816B-EE971DC96C16}" dt="2025-10-17T08:36:50.239" v="2348" actId="2711"/>
          <ac:spMkLst>
            <pc:docMk/>
            <pc:sldMk cId="3457325577" sldId="283"/>
            <ac:spMk id="9" creationId="{AA814D10-B123-8A80-422D-21B3ACDD99BA}"/>
          </ac:spMkLst>
        </pc:spChg>
        <pc:spChg chg="add mod">
          <ac:chgData name="Tregoning, John S" userId="7d65dd8a-a4ae-4f52-962a-1ae066ff34fe" providerId="ADAL" clId="{86D111D6-115E-48B2-816B-EE971DC96C16}" dt="2025-10-17T08:36:50.239" v="2348" actId="2711"/>
          <ac:spMkLst>
            <pc:docMk/>
            <pc:sldMk cId="3457325577" sldId="283"/>
            <ac:spMk id="12" creationId="{4A212440-63E3-118E-D8FB-414B68C5DF8F}"/>
          </ac:spMkLst>
        </pc:spChg>
        <pc:spChg chg="mod">
          <ac:chgData name="Tregoning, John S" userId="7d65dd8a-a4ae-4f52-962a-1ae066ff34fe" providerId="ADAL" clId="{86D111D6-115E-48B2-816B-EE971DC96C16}" dt="2025-10-17T08:36:50.239" v="2348" actId="2711"/>
          <ac:spMkLst>
            <pc:docMk/>
            <pc:sldMk cId="3457325577" sldId="283"/>
            <ac:spMk id="13" creationId="{E7A41254-4972-C41A-B4C3-4F98CB1940D2}"/>
          </ac:spMkLst>
        </pc:spChg>
        <pc:spChg chg="mod">
          <ac:chgData name="Tregoning, John S" userId="7d65dd8a-a4ae-4f52-962a-1ae066ff34fe" providerId="ADAL" clId="{86D111D6-115E-48B2-816B-EE971DC96C16}" dt="2025-10-17T08:36:50.239" v="2348" actId="2711"/>
          <ac:spMkLst>
            <pc:docMk/>
            <pc:sldMk cId="3457325577" sldId="283"/>
            <ac:spMk id="14" creationId="{1964AC97-A2B3-2B6F-C06B-1979855BD2BD}"/>
          </ac:spMkLst>
        </pc:spChg>
        <pc:spChg chg="add mod">
          <ac:chgData name="Tregoning, John S" userId="7d65dd8a-a4ae-4f52-962a-1ae066ff34fe" providerId="ADAL" clId="{86D111D6-115E-48B2-816B-EE971DC96C16}" dt="2025-10-17T08:36:50.239" v="2348" actId="2711"/>
          <ac:spMkLst>
            <pc:docMk/>
            <pc:sldMk cId="3457325577" sldId="283"/>
            <ac:spMk id="18" creationId="{95B5B3CB-E334-7ACB-D6A9-449EEFA7FCAB}"/>
          </ac:spMkLst>
        </pc:spChg>
        <pc:graphicFrameChg chg="mod ord">
          <ac:chgData name="Tregoning, John S" userId="7d65dd8a-a4ae-4f52-962a-1ae066ff34fe" providerId="ADAL" clId="{86D111D6-115E-48B2-816B-EE971DC96C16}" dt="2025-10-02T12:16:25.028" v="76" actId="167"/>
          <ac:graphicFrameMkLst>
            <pc:docMk/>
            <pc:sldMk cId="3457325577" sldId="283"/>
            <ac:graphicFrameMk id="2" creationId="{72BF60BC-0307-2496-9816-2AC91A291911}"/>
          </ac:graphicFrameMkLst>
        </pc:graphicFrameChg>
        <pc:graphicFrameChg chg="mod ord">
          <ac:chgData name="Tregoning, John S" userId="7d65dd8a-a4ae-4f52-962a-1ae066ff34fe" providerId="ADAL" clId="{86D111D6-115E-48B2-816B-EE971DC96C16}" dt="2025-10-02T12:42:57.283" v="92" actId="1076"/>
          <ac:graphicFrameMkLst>
            <pc:docMk/>
            <pc:sldMk cId="3457325577" sldId="283"/>
            <ac:graphicFrameMk id="6" creationId="{D573DF2E-C66F-B934-3A6E-FC92140B0AED}"/>
          </ac:graphicFrameMkLst>
        </pc:graphicFrameChg>
        <pc:graphicFrameChg chg="mod modGraphic">
          <ac:chgData name="Tregoning, John S" userId="7d65dd8a-a4ae-4f52-962a-1ae066ff34fe" providerId="ADAL" clId="{86D111D6-115E-48B2-816B-EE971DC96C16}" dt="2025-10-17T08:37:15.399" v="2352" actId="14734"/>
          <ac:graphicFrameMkLst>
            <pc:docMk/>
            <pc:sldMk cId="3457325577" sldId="283"/>
            <ac:graphicFrameMk id="8" creationId="{A4612773-6CE3-76C2-1A36-9CC00076C11E}"/>
          </ac:graphicFrameMkLst>
        </pc:graphicFrameChg>
        <pc:graphicFrameChg chg="mod modGraphic">
          <ac:chgData name="Tregoning, John S" userId="7d65dd8a-a4ae-4f52-962a-1ae066ff34fe" providerId="ADAL" clId="{86D111D6-115E-48B2-816B-EE971DC96C16}" dt="2025-10-17T08:37:01.479" v="2350" actId="14734"/>
          <ac:graphicFrameMkLst>
            <pc:docMk/>
            <pc:sldMk cId="3457325577" sldId="283"/>
            <ac:graphicFrameMk id="15" creationId="{689750EA-A9AC-E0D1-9013-9B979AB23C6D}"/>
          </ac:graphicFrameMkLst>
        </pc:graphicFrameChg>
        <pc:graphicFrameChg chg="add mod">
          <ac:chgData name="Tregoning, John S" userId="7d65dd8a-a4ae-4f52-962a-1ae066ff34fe" providerId="ADAL" clId="{86D111D6-115E-48B2-816B-EE971DC96C16}" dt="2025-10-02T14:05:52.148" v="211"/>
          <ac:graphicFrameMkLst>
            <pc:docMk/>
            <pc:sldMk cId="3457325577" sldId="283"/>
            <ac:graphicFrameMk id="17" creationId="{C2B0F05F-0029-0CE4-D8CA-E13A83C08338}"/>
          </ac:graphicFrameMkLst>
        </pc:graphicFrameChg>
        <pc:picChg chg="add mod modCrop">
          <ac:chgData name="Tregoning, John S" userId="7d65dd8a-a4ae-4f52-962a-1ae066ff34fe" providerId="ADAL" clId="{86D111D6-115E-48B2-816B-EE971DC96C16}" dt="2025-10-02T12:15:28.649" v="64" actId="1076"/>
          <ac:picMkLst>
            <pc:docMk/>
            <pc:sldMk cId="3457325577" sldId="283"/>
            <ac:picMk id="16" creationId="{DF06481C-4DF1-DD11-071B-31727B760ED6}"/>
          </ac:picMkLst>
        </pc:picChg>
      </pc:sldChg>
      <pc:sldChg chg="modSp mod">
        <pc:chgData name="Tregoning, John S" userId="7d65dd8a-a4ae-4f52-962a-1ae066ff34fe" providerId="ADAL" clId="{86D111D6-115E-48B2-816B-EE971DC96C16}" dt="2025-10-17T08:28:40.648" v="2257" actId="2711"/>
        <pc:sldMkLst>
          <pc:docMk/>
          <pc:sldMk cId="2696867239" sldId="284"/>
        </pc:sldMkLst>
        <pc:spChg chg="mod">
          <ac:chgData name="Tregoning, John S" userId="7d65dd8a-a4ae-4f52-962a-1ae066ff34fe" providerId="ADAL" clId="{86D111D6-115E-48B2-816B-EE971DC96C16}" dt="2025-10-17T08:28:40.648" v="2257" actId="2711"/>
          <ac:spMkLst>
            <pc:docMk/>
            <pc:sldMk cId="2696867239" sldId="284"/>
            <ac:spMk id="5" creationId="{018A9302-9CD0-ED44-6A6E-22415E745151}"/>
          </ac:spMkLst>
        </pc:spChg>
      </pc:sldChg>
      <pc:sldChg chg="addSp delSp modSp mod">
        <pc:chgData name="Tregoning, John S" userId="7d65dd8a-a4ae-4f52-962a-1ae066ff34fe" providerId="ADAL" clId="{86D111D6-115E-48B2-816B-EE971DC96C16}" dt="2025-10-17T08:29:46.387" v="2337" actId="20577"/>
        <pc:sldMkLst>
          <pc:docMk/>
          <pc:sldMk cId="392853168" sldId="285"/>
        </pc:sldMkLst>
        <pc:spChg chg="mod">
          <ac:chgData name="Tregoning, John S" userId="7d65dd8a-a4ae-4f52-962a-1ae066ff34fe" providerId="ADAL" clId="{86D111D6-115E-48B2-816B-EE971DC96C16}" dt="2025-10-17T08:29:46.387" v="2337" actId="20577"/>
          <ac:spMkLst>
            <pc:docMk/>
            <pc:sldMk cId="392853168" sldId="285"/>
            <ac:spMk id="4" creationId="{07C2B913-861B-E8B1-5659-6D9C33F732DE}"/>
          </ac:spMkLst>
        </pc:spChg>
        <pc:picChg chg="add mod modCrop">
          <ac:chgData name="Tregoning, John S" userId="7d65dd8a-a4ae-4f52-962a-1ae066ff34fe" providerId="ADAL" clId="{86D111D6-115E-48B2-816B-EE971DC96C16}" dt="2025-10-17T08:29:28.532" v="2284" actId="732"/>
          <ac:picMkLst>
            <pc:docMk/>
            <pc:sldMk cId="392853168" sldId="285"/>
            <ac:picMk id="3" creationId="{440ED7DD-1592-78CC-248D-ABCB321248A6}"/>
          </ac:picMkLst>
        </pc:picChg>
      </pc:sldChg>
      <pc:sldChg chg="modSp mod ord">
        <pc:chgData name="Tregoning, John S" userId="7d65dd8a-a4ae-4f52-962a-1ae066ff34fe" providerId="ADAL" clId="{86D111D6-115E-48B2-816B-EE971DC96C16}" dt="2025-10-17T08:38:15.259" v="2361" actId="2711"/>
        <pc:sldMkLst>
          <pc:docMk/>
          <pc:sldMk cId="1760435835" sldId="286"/>
        </pc:sldMkLst>
        <pc:spChg chg="mod">
          <ac:chgData name="Tregoning, John S" userId="7d65dd8a-a4ae-4f52-962a-1ae066ff34fe" providerId="ADAL" clId="{86D111D6-115E-48B2-816B-EE971DC96C16}" dt="2025-10-17T08:38:15.259" v="2361" actId="2711"/>
          <ac:spMkLst>
            <pc:docMk/>
            <pc:sldMk cId="1760435835" sldId="286"/>
            <ac:spMk id="12" creationId="{6B6112B7-0011-AE4C-9A5E-BE3A9F11EE60}"/>
          </ac:spMkLst>
        </pc:spChg>
        <pc:spChg chg="mod">
          <ac:chgData name="Tregoning, John S" userId="7d65dd8a-a4ae-4f52-962a-1ae066ff34fe" providerId="ADAL" clId="{86D111D6-115E-48B2-816B-EE971DC96C16}" dt="2025-10-17T08:38:15.259" v="2361" actId="2711"/>
          <ac:spMkLst>
            <pc:docMk/>
            <pc:sldMk cId="1760435835" sldId="286"/>
            <ac:spMk id="13" creationId="{9ACF37FD-ED4E-4EB1-54DF-AE31FDAE400A}"/>
          </ac:spMkLst>
        </pc:spChg>
        <pc:spChg chg="mod">
          <ac:chgData name="Tregoning, John S" userId="7d65dd8a-a4ae-4f52-962a-1ae066ff34fe" providerId="ADAL" clId="{86D111D6-115E-48B2-816B-EE971DC96C16}" dt="2025-10-14T11:01:12.671" v="766" actId="1076"/>
          <ac:spMkLst>
            <pc:docMk/>
            <pc:sldMk cId="1760435835" sldId="286"/>
            <ac:spMk id="14" creationId="{83BABC96-7FB6-001B-9C02-38BF8458C23F}"/>
          </ac:spMkLst>
        </pc:spChg>
        <pc:spChg chg="mod">
          <ac:chgData name="Tregoning, John S" userId="7d65dd8a-a4ae-4f52-962a-1ae066ff34fe" providerId="ADAL" clId="{86D111D6-115E-48B2-816B-EE971DC96C16}" dt="2025-10-17T08:38:15.259" v="2361" actId="2711"/>
          <ac:spMkLst>
            <pc:docMk/>
            <pc:sldMk cId="1760435835" sldId="286"/>
            <ac:spMk id="15" creationId="{B853F23F-05E1-1DC2-13CF-9A4827E32B27}"/>
          </ac:spMkLst>
        </pc:spChg>
        <pc:spChg chg="mod">
          <ac:chgData name="Tregoning, John S" userId="7d65dd8a-a4ae-4f52-962a-1ae066ff34fe" providerId="ADAL" clId="{86D111D6-115E-48B2-816B-EE971DC96C16}" dt="2025-10-17T08:38:15.259" v="2361" actId="2711"/>
          <ac:spMkLst>
            <pc:docMk/>
            <pc:sldMk cId="1760435835" sldId="286"/>
            <ac:spMk id="16" creationId="{8BA0D0BE-DA64-78BD-7E73-6B84CCD883C9}"/>
          </ac:spMkLst>
        </pc:spChg>
        <pc:spChg chg="mod">
          <ac:chgData name="Tregoning, John S" userId="7d65dd8a-a4ae-4f52-962a-1ae066ff34fe" providerId="ADAL" clId="{86D111D6-115E-48B2-816B-EE971DC96C16}" dt="2025-10-17T08:38:15.259" v="2361" actId="2711"/>
          <ac:spMkLst>
            <pc:docMk/>
            <pc:sldMk cId="1760435835" sldId="286"/>
            <ac:spMk id="17" creationId="{3A3C0137-B0FE-19A0-9A96-8561BF386B50}"/>
          </ac:spMkLst>
        </pc:spChg>
        <pc:spChg chg="mod">
          <ac:chgData name="Tregoning, John S" userId="7d65dd8a-a4ae-4f52-962a-1ae066ff34fe" providerId="ADAL" clId="{86D111D6-115E-48B2-816B-EE971DC96C16}" dt="2025-10-17T08:38:15.259" v="2361" actId="2711"/>
          <ac:spMkLst>
            <pc:docMk/>
            <pc:sldMk cId="1760435835" sldId="286"/>
            <ac:spMk id="18" creationId="{47F3ECCA-9652-1980-299F-00D2F6750E98}"/>
          </ac:spMkLst>
        </pc:spChg>
        <pc:spChg chg="mod">
          <ac:chgData name="Tregoning, John S" userId="7d65dd8a-a4ae-4f52-962a-1ae066ff34fe" providerId="ADAL" clId="{86D111D6-115E-48B2-816B-EE971DC96C16}" dt="2025-10-17T08:38:15.259" v="2361" actId="2711"/>
          <ac:spMkLst>
            <pc:docMk/>
            <pc:sldMk cId="1760435835" sldId="286"/>
            <ac:spMk id="19" creationId="{5B8A2D41-142A-F9B8-3AA5-98BD9C4BCF8C}"/>
          </ac:spMkLst>
        </pc:spChg>
        <pc:spChg chg="mod">
          <ac:chgData name="Tregoning, John S" userId="7d65dd8a-a4ae-4f52-962a-1ae066ff34fe" providerId="ADAL" clId="{86D111D6-115E-48B2-816B-EE971DC96C16}" dt="2025-10-17T08:38:15.259" v="2361" actId="2711"/>
          <ac:spMkLst>
            <pc:docMk/>
            <pc:sldMk cId="1760435835" sldId="286"/>
            <ac:spMk id="20" creationId="{B2E0B425-880A-2DFB-3B98-6B63B9C703E6}"/>
          </ac:spMkLst>
        </pc:spChg>
        <pc:spChg chg="mod">
          <ac:chgData name="Tregoning, John S" userId="7d65dd8a-a4ae-4f52-962a-1ae066ff34fe" providerId="ADAL" clId="{86D111D6-115E-48B2-816B-EE971DC96C16}" dt="2025-10-17T08:38:15.259" v="2361" actId="2711"/>
          <ac:spMkLst>
            <pc:docMk/>
            <pc:sldMk cId="1760435835" sldId="286"/>
            <ac:spMk id="23" creationId="{A68755BE-7DEA-BD0B-C0FB-6B5866331823}"/>
          </ac:spMkLst>
        </pc:spChg>
        <pc:spChg chg="mod">
          <ac:chgData name="Tregoning, John S" userId="7d65dd8a-a4ae-4f52-962a-1ae066ff34fe" providerId="ADAL" clId="{86D111D6-115E-48B2-816B-EE971DC96C16}" dt="2025-10-17T08:38:15.259" v="2361" actId="2711"/>
          <ac:spMkLst>
            <pc:docMk/>
            <pc:sldMk cId="1760435835" sldId="286"/>
            <ac:spMk id="24" creationId="{7BAD227D-1F93-AACC-4B82-9CDA6034A6A7}"/>
          </ac:spMkLst>
        </pc:spChg>
      </pc:sldChg>
      <pc:sldChg chg="addSp delSp modSp new mod">
        <pc:chgData name="Tregoning, John S" userId="7d65dd8a-a4ae-4f52-962a-1ae066ff34fe" providerId="ADAL" clId="{86D111D6-115E-48B2-816B-EE971DC96C16}" dt="2025-10-17T08:28:49.962" v="2259" actId="404"/>
        <pc:sldMkLst>
          <pc:docMk/>
          <pc:sldMk cId="1162362558" sldId="287"/>
        </pc:sldMkLst>
        <pc:spChg chg="add mod">
          <ac:chgData name="Tregoning, John S" userId="7d65dd8a-a4ae-4f52-962a-1ae066ff34fe" providerId="ADAL" clId="{86D111D6-115E-48B2-816B-EE971DC96C16}" dt="2025-10-17T08:28:49.962" v="2259" actId="404"/>
          <ac:spMkLst>
            <pc:docMk/>
            <pc:sldMk cId="1162362558" sldId="287"/>
            <ac:spMk id="5" creationId="{F47709B4-61F9-7352-82F6-58549A74DFDC}"/>
          </ac:spMkLst>
        </pc:spChg>
        <pc:picChg chg="add mod">
          <ac:chgData name="Tregoning, John S" userId="7d65dd8a-a4ae-4f52-962a-1ae066ff34fe" providerId="ADAL" clId="{86D111D6-115E-48B2-816B-EE971DC96C16}" dt="2025-10-14T12:34:57.167" v="899" actId="14100"/>
          <ac:picMkLst>
            <pc:docMk/>
            <pc:sldMk cId="1162362558" sldId="287"/>
            <ac:picMk id="4" creationId="{59A62CEA-1179-B45D-8896-F4D373B1D524}"/>
          </ac:picMkLst>
        </pc:picChg>
      </pc:sldChg>
      <pc:sldChg chg="addSp delSp modSp new mod">
        <pc:chgData name="Tregoning, John S" userId="7d65dd8a-a4ae-4f52-962a-1ae066ff34fe" providerId="ADAL" clId="{86D111D6-115E-48B2-816B-EE971DC96C16}" dt="2025-10-17T08:38:10.122" v="2360" actId="2711"/>
        <pc:sldMkLst>
          <pc:docMk/>
          <pc:sldMk cId="864334124" sldId="288"/>
        </pc:sldMkLst>
        <pc:spChg chg="add mod">
          <ac:chgData name="Tregoning, John S" userId="7d65dd8a-a4ae-4f52-962a-1ae066ff34fe" providerId="ADAL" clId="{86D111D6-115E-48B2-816B-EE971DC96C16}" dt="2025-10-17T08:38:10.122" v="2360" actId="2711"/>
          <ac:spMkLst>
            <pc:docMk/>
            <pc:sldMk cId="864334124" sldId="288"/>
            <ac:spMk id="4" creationId="{2AD925CB-FA9C-A5E2-1406-09BE869DE58E}"/>
          </ac:spMkLst>
        </pc:spChg>
        <pc:spChg chg="add mod">
          <ac:chgData name="Tregoning, John S" userId="7d65dd8a-a4ae-4f52-962a-1ae066ff34fe" providerId="ADAL" clId="{86D111D6-115E-48B2-816B-EE971DC96C16}" dt="2025-10-17T08:38:10.122" v="2360" actId="2711"/>
          <ac:spMkLst>
            <pc:docMk/>
            <pc:sldMk cId="864334124" sldId="288"/>
            <ac:spMk id="5" creationId="{8227B8AA-78B9-38F9-A81F-647D16DE0CE1}"/>
          </ac:spMkLst>
        </pc:spChg>
        <pc:spChg chg="add mod">
          <ac:chgData name="Tregoning, John S" userId="7d65dd8a-a4ae-4f52-962a-1ae066ff34fe" providerId="ADAL" clId="{86D111D6-115E-48B2-816B-EE971DC96C16}" dt="2025-10-17T08:38:10.122" v="2360" actId="2711"/>
          <ac:spMkLst>
            <pc:docMk/>
            <pc:sldMk cId="864334124" sldId="288"/>
            <ac:spMk id="6" creationId="{44E76B51-0921-E64A-43D9-2ABE8F2F0D64}"/>
          </ac:spMkLst>
        </pc:spChg>
        <pc:spChg chg="add mod">
          <ac:chgData name="Tregoning, John S" userId="7d65dd8a-a4ae-4f52-962a-1ae066ff34fe" providerId="ADAL" clId="{86D111D6-115E-48B2-816B-EE971DC96C16}" dt="2025-10-17T08:38:10.122" v="2360" actId="2711"/>
          <ac:spMkLst>
            <pc:docMk/>
            <pc:sldMk cId="864334124" sldId="288"/>
            <ac:spMk id="7" creationId="{A751DC92-A0F3-DF1F-FE13-155BA7273F38}"/>
          </ac:spMkLst>
        </pc:spChg>
        <pc:spChg chg="add mod">
          <ac:chgData name="Tregoning, John S" userId="7d65dd8a-a4ae-4f52-962a-1ae066ff34fe" providerId="ADAL" clId="{86D111D6-115E-48B2-816B-EE971DC96C16}" dt="2025-10-17T08:38:10.122" v="2360" actId="2711"/>
          <ac:spMkLst>
            <pc:docMk/>
            <pc:sldMk cId="864334124" sldId="288"/>
            <ac:spMk id="8" creationId="{0128D6D3-98BA-0623-BF52-BC3708966422}"/>
          </ac:spMkLst>
        </pc:spChg>
      </pc:sldChg>
      <pc:sldChg chg="addSp delSp modSp new mod">
        <pc:chgData name="Tregoning, John S" userId="7d65dd8a-a4ae-4f52-962a-1ae066ff34fe" providerId="ADAL" clId="{86D111D6-115E-48B2-816B-EE971DC96C16}" dt="2025-10-17T08:30:23.948" v="2341" actId="2711"/>
        <pc:sldMkLst>
          <pc:docMk/>
          <pc:sldMk cId="1926332946" sldId="289"/>
        </pc:sldMkLst>
        <pc:spChg chg="add mod">
          <ac:chgData name="Tregoning, John S" userId="7d65dd8a-a4ae-4f52-962a-1ae066ff34fe" providerId="ADAL" clId="{86D111D6-115E-48B2-816B-EE971DC96C16}" dt="2025-10-17T08:30:23.948" v="2341" actId="2711"/>
          <ac:spMkLst>
            <pc:docMk/>
            <pc:sldMk cId="1926332946" sldId="289"/>
            <ac:spMk id="4" creationId="{B6FC2A63-E33C-FE92-AD85-8AA973A09222}"/>
          </ac:spMkLst>
        </pc:spChg>
        <pc:picChg chg="mod">
          <ac:chgData name="Tregoning, John S" userId="7d65dd8a-a4ae-4f52-962a-1ae066ff34fe" providerId="ADAL" clId="{86D111D6-115E-48B2-816B-EE971DC96C16}" dt="2025-10-17T08:30:18.009" v="2339" actId="1076"/>
          <ac:picMkLst>
            <pc:docMk/>
            <pc:sldMk cId="1926332946" sldId="289"/>
            <ac:picMk id="7169" creationId="{BE0682C5-C1F5-4D66-861D-949EC5E2E2CD}"/>
          </ac:picMkLst>
        </pc:picChg>
      </pc:sldChg>
      <pc:sldChg chg="new del">
        <pc:chgData name="Tregoning, John S" userId="7d65dd8a-a4ae-4f52-962a-1ae066ff34fe" providerId="ADAL" clId="{86D111D6-115E-48B2-816B-EE971DC96C16}" dt="2025-10-14T12:47:34.792" v="1213" actId="47"/>
        <pc:sldMkLst>
          <pc:docMk/>
          <pc:sldMk cId="2517619379" sldId="289"/>
        </pc:sldMkLst>
      </pc:sldChg>
    </pc:docChg>
  </pc:docChgLst>
  <pc:docChgLst>
    <pc:chgData name="Tregoning, John S" userId="7d65dd8a-a4ae-4f52-962a-1ae066ff34fe" providerId="ADAL" clId="{B6E4D7A2-723A-4B20-8BAA-69F71963F5FD}"/>
    <pc:docChg chg="undo custSel addSld delSld modSld">
      <pc:chgData name="Tregoning, John S" userId="7d65dd8a-a4ae-4f52-962a-1ae066ff34fe" providerId="ADAL" clId="{B6E4D7A2-723A-4B20-8BAA-69F71963F5FD}" dt="2025-10-15T14:54:51.794" v="395"/>
      <pc:docMkLst>
        <pc:docMk/>
      </pc:docMkLst>
      <pc:sldChg chg="addSp delSp modSp">
        <pc:chgData name="Tregoning, John S" userId="7d65dd8a-a4ae-4f52-962a-1ae066ff34fe" providerId="ADAL" clId="{B6E4D7A2-723A-4B20-8BAA-69F71963F5FD}" dt="2025-10-15T08:23:17.772" v="390"/>
        <pc:sldMkLst>
          <pc:docMk/>
          <pc:sldMk cId="399709701" sldId="256"/>
        </pc:sldMkLst>
        <pc:spChg chg="mod">
          <ac:chgData name="Tregoning, John S" userId="7d65dd8a-a4ae-4f52-962a-1ae066ff34fe" providerId="ADAL" clId="{B6E4D7A2-723A-4B20-8BAA-69F71963F5FD}" dt="2025-10-15T08:08:32.101" v="339" actId="1076"/>
          <ac:spMkLst>
            <pc:docMk/>
            <pc:sldMk cId="399709701" sldId="256"/>
            <ac:spMk id="2" creationId="{00E19941-E6BF-0E09-B394-71E17B0DEB8D}"/>
          </ac:spMkLst>
        </pc:spChg>
        <pc:spChg chg="mod">
          <ac:chgData name="Tregoning, John S" userId="7d65dd8a-a4ae-4f52-962a-1ae066ff34fe" providerId="ADAL" clId="{B6E4D7A2-723A-4B20-8BAA-69F71963F5FD}" dt="2025-10-15T08:08:32.101" v="339" actId="1076"/>
          <ac:spMkLst>
            <pc:docMk/>
            <pc:sldMk cId="399709701" sldId="256"/>
            <ac:spMk id="3" creationId="{E3A74184-3248-68F7-EACB-4785D2200F19}"/>
          </ac:spMkLst>
        </pc:spChg>
        <pc:spChg chg="mod">
          <ac:chgData name="Tregoning, John S" userId="7d65dd8a-a4ae-4f52-962a-1ae066ff34fe" providerId="ADAL" clId="{B6E4D7A2-723A-4B20-8BAA-69F71963F5FD}" dt="2025-10-15T08:18:14.244" v="359" actId="1076"/>
          <ac:spMkLst>
            <pc:docMk/>
            <pc:sldMk cId="399709701" sldId="256"/>
            <ac:spMk id="5" creationId="{B54E34D6-FFCF-C0D9-3A13-DB85C01366FD}"/>
          </ac:spMkLst>
        </pc:spChg>
        <pc:spChg chg="mod">
          <ac:chgData name="Tregoning, John S" userId="7d65dd8a-a4ae-4f52-962a-1ae066ff34fe" providerId="ADAL" clId="{B6E4D7A2-723A-4B20-8BAA-69F71963F5FD}" dt="2025-10-15T08:18:17.460" v="360" actId="1076"/>
          <ac:spMkLst>
            <pc:docMk/>
            <pc:sldMk cId="399709701" sldId="256"/>
            <ac:spMk id="7" creationId="{777DA799-B35F-F37B-6859-9ABFB712607D}"/>
          </ac:spMkLst>
        </pc:spChg>
        <pc:spChg chg="mod">
          <ac:chgData name="Tregoning, John S" userId="7d65dd8a-a4ae-4f52-962a-1ae066ff34fe" providerId="ADAL" clId="{B6E4D7A2-723A-4B20-8BAA-69F71963F5FD}" dt="2025-10-15T08:18:20.908" v="361" actId="1076"/>
          <ac:spMkLst>
            <pc:docMk/>
            <pc:sldMk cId="399709701" sldId="256"/>
            <ac:spMk id="9" creationId="{D447BF4F-4271-6274-7AFB-F8CD5A66B785}"/>
          </ac:spMkLst>
        </pc:spChg>
        <pc:spChg chg="mod">
          <ac:chgData name="Tregoning, John S" userId="7d65dd8a-a4ae-4f52-962a-1ae066ff34fe" providerId="ADAL" clId="{B6E4D7A2-723A-4B20-8BAA-69F71963F5FD}" dt="2025-10-15T08:08:51.055" v="344" actId="20577"/>
          <ac:spMkLst>
            <pc:docMk/>
            <pc:sldMk cId="399709701" sldId="256"/>
            <ac:spMk id="17" creationId="{0DE3B0D6-56A8-A2A1-BBB1-3091666BBFFA}"/>
          </ac:spMkLst>
        </pc:spChg>
        <pc:spChg chg="mod">
          <ac:chgData name="Tregoning, John S" userId="7d65dd8a-a4ae-4f52-962a-1ae066ff34fe" providerId="ADAL" clId="{B6E4D7A2-723A-4B20-8BAA-69F71963F5FD}" dt="2025-10-15T08:08:32.101" v="339" actId="1076"/>
          <ac:spMkLst>
            <pc:docMk/>
            <pc:sldMk cId="399709701" sldId="256"/>
            <ac:spMk id="18" creationId="{76F4A1EE-F608-0344-12A6-EAB27167DFF7}"/>
          </ac:spMkLst>
        </pc:spChg>
        <pc:spChg chg="mod">
          <ac:chgData name="Tregoning, John S" userId="7d65dd8a-a4ae-4f52-962a-1ae066ff34fe" providerId="ADAL" clId="{B6E4D7A2-723A-4B20-8BAA-69F71963F5FD}" dt="2025-10-15T08:18:11.061" v="358" actId="1076"/>
          <ac:spMkLst>
            <pc:docMk/>
            <pc:sldMk cId="399709701" sldId="256"/>
            <ac:spMk id="19" creationId="{591F7601-D587-5B76-8412-0D279517E5F3}"/>
          </ac:spMkLst>
        </pc:spChg>
        <pc:spChg chg="mod">
          <ac:chgData name="Tregoning, John S" userId="7d65dd8a-a4ae-4f52-962a-1ae066ff34fe" providerId="ADAL" clId="{B6E4D7A2-723A-4B20-8BAA-69F71963F5FD}" dt="2025-10-15T08:17:56.805" v="354" actId="14100"/>
          <ac:spMkLst>
            <pc:docMk/>
            <pc:sldMk cId="399709701" sldId="256"/>
            <ac:spMk id="20" creationId="{4BAD51E7-6DC2-1604-7F8A-460615D95EE2}"/>
          </ac:spMkLst>
        </pc:spChg>
        <pc:spChg chg="mod">
          <ac:chgData name="Tregoning, John S" userId="7d65dd8a-a4ae-4f52-962a-1ae066ff34fe" providerId="ADAL" clId="{B6E4D7A2-723A-4B20-8BAA-69F71963F5FD}" dt="2025-10-15T08:08:32.101" v="339" actId="1076"/>
          <ac:spMkLst>
            <pc:docMk/>
            <pc:sldMk cId="399709701" sldId="256"/>
            <ac:spMk id="23" creationId="{D254C3C4-273C-5522-B913-8E33CAB72876}"/>
          </ac:spMkLst>
        </pc:spChg>
        <pc:spChg chg="mod">
          <ac:chgData name="Tregoning, John S" userId="7d65dd8a-a4ae-4f52-962a-1ae066ff34fe" providerId="ADAL" clId="{B6E4D7A2-723A-4B20-8BAA-69F71963F5FD}" dt="2025-10-15T08:18:29.708" v="363" actId="14100"/>
          <ac:spMkLst>
            <pc:docMk/>
            <pc:sldMk cId="399709701" sldId="256"/>
            <ac:spMk id="24" creationId="{D92CED1D-6B0C-1312-F207-C72D93D4BC66}"/>
          </ac:spMkLst>
        </pc:spChg>
        <pc:graphicFrameChg chg="mod">
          <ac:chgData name="Tregoning, John S" userId="7d65dd8a-a4ae-4f52-962a-1ae066ff34fe" providerId="ADAL" clId="{B6E4D7A2-723A-4B20-8BAA-69F71963F5FD}" dt="2025-10-15T08:23:17.772" v="390"/>
          <ac:graphicFrameMkLst>
            <pc:docMk/>
            <pc:sldMk cId="399709701" sldId="256"/>
            <ac:graphicFrameMk id="11" creationId="{EC67321E-18AC-C034-FFB6-396169F0719D}"/>
          </ac:graphicFrameMkLst>
        </pc:graphicFrameChg>
        <pc:picChg chg="mod">
          <ac:chgData name="Tregoning, John S" userId="7d65dd8a-a4ae-4f52-962a-1ae066ff34fe" providerId="ADAL" clId="{B6E4D7A2-723A-4B20-8BAA-69F71963F5FD}" dt="2025-10-15T07:54:10.433" v="322" actId="1035"/>
          <ac:picMkLst>
            <pc:docMk/>
            <pc:sldMk cId="399709701" sldId="256"/>
            <ac:picMk id="6" creationId="{692A8344-D8EE-9EE3-4F98-F3F39A1943BE}"/>
          </ac:picMkLst>
        </pc:picChg>
        <pc:picChg chg="mod">
          <ac:chgData name="Tregoning, John S" userId="7d65dd8a-a4ae-4f52-962a-1ae066ff34fe" providerId="ADAL" clId="{B6E4D7A2-723A-4B20-8BAA-69F71963F5FD}" dt="2025-10-15T08:08:32.101" v="339" actId="1076"/>
          <ac:picMkLst>
            <pc:docMk/>
            <pc:sldMk cId="399709701" sldId="256"/>
            <ac:picMk id="13" creationId="{B9D2AE5C-43F5-18F0-4A72-E0762858F980}"/>
          </ac:picMkLst>
        </pc:picChg>
        <pc:picChg chg="mod">
          <ac:chgData name="Tregoning, John S" userId="7d65dd8a-a4ae-4f52-962a-1ae066ff34fe" providerId="ADAL" clId="{B6E4D7A2-723A-4B20-8BAA-69F71963F5FD}" dt="2025-10-15T07:54:10.433" v="322" actId="1035"/>
          <ac:picMkLst>
            <pc:docMk/>
            <pc:sldMk cId="399709701" sldId="256"/>
            <ac:picMk id="31" creationId="{8911E720-49CE-12F1-6FD8-A0226FC499FE}"/>
          </ac:picMkLst>
        </pc:picChg>
        <pc:picChg chg="mod">
          <ac:chgData name="Tregoning, John S" userId="7d65dd8a-a4ae-4f52-962a-1ae066ff34fe" providerId="ADAL" clId="{B6E4D7A2-723A-4B20-8BAA-69F71963F5FD}" dt="2025-10-15T08:18:37.197" v="365" actId="1036"/>
          <ac:picMkLst>
            <pc:docMk/>
            <pc:sldMk cId="399709701" sldId="256"/>
            <ac:picMk id="33" creationId="{7F5A32D2-7338-BDAD-20A9-665C9640B2E9}"/>
          </ac:picMkLst>
        </pc:picChg>
      </pc:sldChg>
      <pc:sldChg chg="addSp modSp">
        <pc:chgData name="Tregoning, John S" userId="7d65dd8a-a4ae-4f52-962a-1ae066ff34fe" providerId="ADAL" clId="{B6E4D7A2-723A-4B20-8BAA-69F71963F5FD}" dt="2025-10-15T14:54:51.794" v="395"/>
        <pc:sldMkLst>
          <pc:docMk/>
          <pc:sldMk cId="3629897015" sldId="267"/>
        </pc:sldMkLst>
        <pc:spChg chg="mod">
          <ac:chgData name="Tregoning, John S" userId="7d65dd8a-a4ae-4f52-962a-1ae066ff34fe" providerId="ADAL" clId="{B6E4D7A2-723A-4B20-8BAA-69F71963F5FD}" dt="2025-10-15T14:54:51.794" v="395"/>
          <ac:spMkLst>
            <pc:docMk/>
            <pc:sldMk cId="3629897015" sldId="267"/>
            <ac:spMk id="2" creationId="{9FA1CEB6-320C-A2B5-32AE-23E56E0C3ECE}"/>
          </ac:spMkLst>
        </pc:spChg>
        <pc:spChg chg="mod">
          <ac:chgData name="Tregoning, John S" userId="7d65dd8a-a4ae-4f52-962a-1ae066ff34fe" providerId="ADAL" clId="{B6E4D7A2-723A-4B20-8BAA-69F71963F5FD}" dt="2025-09-23T20:46:28.775" v="50" actId="1036"/>
          <ac:spMkLst>
            <pc:docMk/>
            <pc:sldMk cId="3629897015" sldId="267"/>
            <ac:spMk id="7" creationId="{3FA10AD8-F279-D996-EB13-50DB165B068A}"/>
          </ac:spMkLst>
        </pc:spChg>
        <pc:spChg chg="mod">
          <ac:chgData name="Tregoning, John S" userId="7d65dd8a-a4ae-4f52-962a-1ae066ff34fe" providerId="ADAL" clId="{B6E4D7A2-723A-4B20-8BAA-69F71963F5FD}" dt="2025-09-23T20:47:07.530" v="75" actId="1035"/>
          <ac:spMkLst>
            <pc:docMk/>
            <pc:sldMk cId="3629897015" sldId="267"/>
            <ac:spMk id="10" creationId="{52D257A9-249E-FF45-364C-01C888BAAEE7}"/>
          </ac:spMkLst>
        </pc:spChg>
        <pc:spChg chg="add mod">
          <ac:chgData name="Tregoning, John S" userId="7d65dd8a-a4ae-4f52-962a-1ae066ff34fe" providerId="ADAL" clId="{B6E4D7A2-723A-4B20-8BAA-69F71963F5FD}" dt="2025-09-23T20:48:09.536" v="85" actId="1076"/>
          <ac:spMkLst>
            <pc:docMk/>
            <pc:sldMk cId="3629897015" sldId="267"/>
            <ac:spMk id="16" creationId="{0A2BA22F-FA03-4706-B04D-3B740EDC346C}"/>
          </ac:spMkLst>
        </pc:spChg>
        <pc:spChg chg="mod">
          <ac:chgData name="Tregoning, John S" userId="7d65dd8a-a4ae-4f52-962a-1ae066ff34fe" providerId="ADAL" clId="{B6E4D7A2-723A-4B20-8BAA-69F71963F5FD}" dt="2025-09-23T20:46:43.465" v="52" actId="1076"/>
          <ac:spMkLst>
            <pc:docMk/>
            <pc:sldMk cId="3629897015" sldId="267"/>
            <ac:spMk id="31" creationId="{55AA0771-1B19-2B9C-DE01-5B5410017F13}"/>
          </ac:spMkLst>
        </pc:spChg>
        <pc:spChg chg="mod">
          <ac:chgData name="Tregoning, John S" userId="7d65dd8a-a4ae-4f52-962a-1ae066ff34fe" providerId="ADAL" clId="{B6E4D7A2-723A-4B20-8BAA-69F71963F5FD}" dt="2025-09-23T20:47:16.955" v="79" actId="20577"/>
          <ac:spMkLst>
            <pc:docMk/>
            <pc:sldMk cId="3629897015" sldId="267"/>
            <ac:spMk id="32" creationId="{B15FD6A8-907F-E4D9-576A-CE1B85453D2E}"/>
          </ac:spMkLst>
        </pc:spChg>
        <pc:spChg chg="mod">
          <ac:chgData name="Tregoning, John S" userId="7d65dd8a-a4ae-4f52-962a-1ae066ff34fe" providerId="ADAL" clId="{B6E4D7A2-723A-4B20-8BAA-69F71963F5FD}" dt="2025-09-23T20:47:49.114" v="82" actId="1076"/>
          <ac:spMkLst>
            <pc:docMk/>
            <pc:sldMk cId="3629897015" sldId="267"/>
            <ac:spMk id="33" creationId="{04A396C8-84F5-7C76-3C8A-D98F67CB9907}"/>
          </ac:spMkLst>
        </pc:spChg>
        <pc:spChg chg="mod">
          <ac:chgData name="Tregoning, John S" userId="7d65dd8a-a4ae-4f52-962a-1ae066ff34fe" providerId="ADAL" clId="{B6E4D7A2-723A-4B20-8BAA-69F71963F5FD}" dt="2025-09-23T20:47:59.986" v="84" actId="1076"/>
          <ac:spMkLst>
            <pc:docMk/>
            <pc:sldMk cId="3629897015" sldId="267"/>
            <ac:spMk id="34" creationId="{61A6DA61-ABA5-0FFD-225B-71A5E5A6C025}"/>
          </ac:spMkLst>
        </pc:spChg>
        <pc:graphicFrameChg chg="mod">
          <ac:chgData name="Tregoning, John S" userId="7d65dd8a-a4ae-4f52-962a-1ae066ff34fe" providerId="ADAL" clId="{B6E4D7A2-723A-4B20-8BAA-69F71963F5FD}" dt="2025-09-23T20:47:03.020" v="67" actId="1036"/>
          <ac:graphicFrameMkLst>
            <pc:docMk/>
            <pc:sldMk cId="3629897015" sldId="267"/>
            <ac:graphicFrameMk id="3" creationId="{5B2409A4-C485-3452-CD32-BD97C7FA8EBC}"/>
          </ac:graphicFrameMkLst>
        </pc:graphicFrameChg>
        <pc:picChg chg="mod">
          <ac:chgData name="Tregoning, John S" userId="7d65dd8a-a4ae-4f52-962a-1ae066ff34fe" providerId="ADAL" clId="{B6E4D7A2-723A-4B20-8BAA-69F71963F5FD}" dt="2025-09-23T20:46:28.775" v="50" actId="1036"/>
          <ac:picMkLst>
            <pc:docMk/>
            <pc:sldMk cId="3629897015" sldId="267"/>
            <ac:picMk id="4" creationId="{F6CD730B-3BF9-913C-9A9B-247276985B03}"/>
          </ac:picMkLst>
        </pc:picChg>
        <pc:picChg chg="mod">
          <ac:chgData name="Tregoning, John S" userId="7d65dd8a-a4ae-4f52-962a-1ae066ff34fe" providerId="ADAL" clId="{B6E4D7A2-723A-4B20-8BAA-69F71963F5FD}" dt="2025-09-23T20:46:28.775" v="50" actId="1036"/>
          <ac:picMkLst>
            <pc:docMk/>
            <pc:sldMk cId="3629897015" sldId="267"/>
            <ac:picMk id="5" creationId="{62C27DC6-42E8-D865-5C6C-5D692BACA1F7}"/>
          </ac:picMkLst>
        </pc:picChg>
        <pc:picChg chg="mod">
          <ac:chgData name="Tregoning, John S" userId="7d65dd8a-a4ae-4f52-962a-1ae066ff34fe" providerId="ADAL" clId="{B6E4D7A2-723A-4B20-8BAA-69F71963F5FD}" dt="2025-09-23T20:46:56.584" v="55" actId="1076"/>
          <ac:picMkLst>
            <pc:docMk/>
            <pc:sldMk cId="3629897015" sldId="267"/>
            <ac:picMk id="8" creationId="{7D6394A7-34CC-5C74-64C1-8D71AE86E466}"/>
          </ac:picMkLst>
        </pc:picChg>
        <pc:picChg chg="mod ord">
          <ac:chgData name="Tregoning, John S" userId="7d65dd8a-a4ae-4f52-962a-1ae066ff34fe" providerId="ADAL" clId="{B6E4D7A2-723A-4B20-8BAA-69F71963F5FD}" dt="2025-09-23T20:46:58.557" v="56" actId="1076"/>
          <ac:picMkLst>
            <pc:docMk/>
            <pc:sldMk cId="3629897015" sldId="267"/>
            <ac:picMk id="9" creationId="{7BAA2B08-2DAF-F069-61ED-4B8824856B0D}"/>
          </ac:picMkLst>
        </pc:picChg>
      </pc:sldChg>
      <pc:sldChg chg="modSp">
        <pc:chgData name="Tregoning, John S" userId="7d65dd8a-a4ae-4f52-962a-1ae066ff34fe" providerId="ADAL" clId="{B6E4D7A2-723A-4B20-8BAA-69F71963F5FD}" dt="2025-09-15T15:15:09.110" v="2"/>
        <pc:sldMkLst>
          <pc:docMk/>
          <pc:sldMk cId="3789297575" sldId="282"/>
        </pc:sldMkLst>
        <pc:graphicFrameChg chg="mod">
          <ac:chgData name="Tregoning, John S" userId="7d65dd8a-a4ae-4f52-962a-1ae066ff34fe" providerId="ADAL" clId="{B6E4D7A2-723A-4B20-8BAA-69F71963F5FD}" dt="2025-09-15T15:15:09.110" v="2"/>
          <ac:graphicFrameMkLst>
            <pc:docMk/>
            <pc:sldMk cId="3789297575" sldId="282"/>
            <ac:graphicFrameMk id="18" creationId="{20E360C9-D58B-F6A7-7EA5-416FEE5A0240}"/>
          </ac:graphicFrameMkLst>
        </pc:graphicFrameChg>
      </pc:sldChg>
      <pc:sldChg chg="addSp delSp modSp">
        <pc:chgData name="Tregoning, John S" userId="7d65dd8a-a4ae-4f52-962a-1ae066ff34fe" providerId="ADAL" clId="{B6E4D7A2-723A-4B20-8BAA-69F71963F5FD}" dt="2025-10-14T14:02:40.547" v="210"/>
        <pc:sldMkLst>
          <pc:docMk/>
          <pc:sldMk cId="3457325577" sldId="283"/>
        </pc:sldMkLst>
        <pc:graphicFrameChg chg="mod">
          <ac:chgData name="Tregoning, John S" userId="7d65dd8a-a4ae-4f52-962a-1ae066ff34fe" providerId="ADAL" clId="{B6E4D7A2-723A-4B20-8BAA-69F71963F5FD}" dt="2025-10-14T14:02:40.547" v="210"/>
          <ac:graphicFrameMkLst>
            <pc:docMk/>
            <pc:sldMk cId="3457325577" sldId="283"/>
            <ac:graphicFrameMk id="17" creationId="{C2B0F05F-0029-0CE4-D8CA-E13A83C08338}"/>
          </ac:graphicFrameMkLst>
        </pc:graphicFrameChg>
      </pc:sldChg>
      <pc:sldChg chg="add del">
        <pc:chgData name="Tregoning, John S" userId="7d65dd8a-a4ae-4f52-962a-1ae066ff34fe" providerId="ADAL" clId="{B6E4D7A2-723A-4B20-8BAA-69F71963F5FD}" dt="2025-09-23T20:44:46.961" v="4" actId="2696"/>
        <pc:sldMkLst>
          <pc:docMk/>
          <pc:sldMk cId="1082843945" sldId="287"/>
        </pc:sldMkLst>
      </pc:sldChg>
      <pc:sldChg chg="modSp">
        <pc:chgData name="Tregoning, John S" userId="7d65dd8a-a4ae-4f52-962a-1ae066ff34fe" providerId="ADAL" clId="{B6E4D7A2-723A-4B20-8BAA-69F71963F5FD}" dt="2025-10-15T07:47:52.525" v="241"/>
        <pc:sldMkLst>
          <pc:docMk/>
          <pc:sldMk cId="1162362558" sldId="287"/>
        </pc:sldMkLst>
        <pc:spChg chg="mod">
          <ac:chgData name="Tregoning, John S" userId="7d65dd8a-a4ae-4f52-962a-1ae066ff34fe" providerId="ADAL" clId="{B6E4D7A2-723A-4B20-8BAA-69F71963F5FD}" dt="2025-10-15T07:47:52.525" v="241"/>
          <ac:spMkLst>
            <pc:docMk/>
            <pc:sldMk cId="1162362558" sldId="287"/>
            <ac:spMk id="5" creationId="{F47709B4-61F9-7352-82F6-58549A74DFDC}"/>
          </ac:spMkLst>
        </pc:spChg>
      </pc:sldChg>
      <pc:sldChg chg="addSp delSp modSp">
        <pc:chgData name="Tregoning, John S" userId="7d65dd8a-a4ae-4f52-962a-1ae066ff34fe" providerId="ADAL" clId="{B6E4D7A2-723A-4B20-8BAA-69F71963F5FD}" dt="2025-10-15T08:21:22.597" v="388" actId="732"/>
        <pc:sldMkLst>
          <pc:docMk/>
          <pc:sldMk cId="864334124" sldId="288"/>
        </pc:sldMkLst>
        <pc:spChg chg="mod">
          <ac:chgData name="Tregoning, John S" userId="7d65dd8a-a4ae-4f52-962a-1ae066ff34fe" providerId="ADAL" clId="{B6E4D7A2-723A-4B20-8BAA-69F71963F5FD}" dt="2025-10-15T08:19:24.603" v="369" actId="20577"/>
          <ac:spMkLst>
            <pc:docMk/>
            <pc:sldMk cId="864334124" sldId="288"/>
            <ac:spMk id="4" creationId="{2AD925CB-FA9C-A5E2-1406-09BE869DE58E}"/>
          </ac:spMkLst>
        </pc:spChg>
        <pc:spChg chg="mod">
          <ac:chgData name="Tregoning, John S" userId="7d65dd8a-a4ae-4f52-962a-1ae066ff34fe" providerId="ADAL" clId="{B6E4D7A2-723A-4B20-8BAA-69F71963F5FD}" dt="2025-10-15T08:21:00.485" v="385" actId="1076"/>
          <ac:spMkLst>
            <pc:docMk/>
            <pc:sldMk cId="864334124" sldId="288"/>
            <ac:spMk id="7" creationId="{A751DC92-A0F3-DF1F-FE13-155BA7273F38}"/>
          </ac:spMkLst>
        </pc:spChg>
        <pc:spChg chg="mod">
          <ac:chgData name="Tregoning, John S" userId="7d65dd8a-a4ae-4f52-962a-1ae066ff34fe" providerId="ADAL" clId="{B6E4D7A2-723A-4B20-8BAA-69F71963F5FD}" dt="2025-10-15T08:21:00.485" v="385" actId="1076"/>
          <ac:spMkLst>
            <pc:docMk/>
            <pc:sldMk cId="864334124" sldId="288"/>
            <ac:spMk id="8" creationId="{0128D6D3-98BA-0623-BF52-BC3708966422}"/>
          </ac:spMkLst>
        </pc:spChg>
        <pc:picChg chg="add mod modCrop">
          <ac:chgData name="Tregoning, John S" userId="7d65dd8a-a4ae-4f52-962a-1ae066ff34fe" providerId="ADAL" clId="{B6E4D7A2-723A-4B20-8BAA-69F71963F5FD}" dt="2025-10-15T08:20:10.389" v="376" actId="1076"/>
          <ac:picMkLst>
            <pc:docMk/>
            <pc:sldMk cId="864334124" sldId="288"/>
            <ac:picMk id="16" creationId="{A02BD89A-98C9-4CD1-B2E6-1AB24C1EFB55}"/>
          </ac:picMkLst>
        </pc:picChg>
        <pc:picChg chg="add mod modCrop">
          <ac:chgData name="Tregoning, John S" userId="7d65dd8a-a4ae-4f52-962a-1ae066ff34fe" providerId="ADAL" clId="{B6E4D7A2-723A-4B20-8BAA-69F71963F5FD}" dt="2025-10-15T08:20:30.598" v="379" actId="732"/>
          <ac:picMkLst>
            <pc:docMk/>
            <pc:sldMk cId="864334124" sldId="288"/>
            <ac:picMk id="17" creationId="{E3685958-3D36-4429-8691-11F2F2B2BCC2}"/>
          </ac:picMkLst>
        </pc:picChg>
        <pc:picChg chg="add mod modCrop">
          <ac:chgData name="Tregoning, John S" userId="7d65dd8a-a4ae-4f52-962a-1ae066ff34fe" providerId="ADAL" clId="{B6E4D7A2-723A-4B20-8BAA-69F71963F5FD}" dt="2025-10-15T08:20:56.934" v="384" actId="1076"/>
          <ac:picMkLst>
            <pc:docMk/>
            <pc:sldMk cId="864334124" sldId="288"/>
            <ac:picMk id="18" creationId="{8B827413-12A2-42C0-8275-F79B1E36856F}"/>
          </ac:picMkLst>
        </pc:picChg>
        <pc:picChg chg="add mod modCrop">
          <ac:chgData name="Tregoning, John S" userId="7d65dd8a-a4ae-4f52-962a-1ae066ff34fe" providerId="ADAL" clId="{B6E4D7A2-723A-4B20-8BAA-69F71963F5FD}" dt="2025-10-15T08:21:22.597" v="388" actId="732"/>
          <ac:picMkLst>
            <pc:docMk/>
            <pc:sldMk cId="864334124" sldId="288"/>
            <ac:picMk id="19" creationId="{BEFC9EF9-8AA4-480A-AE9D-3A308C85AFC1}"/>
          </ac:picMkLst>
        </pc:picChg>
      </pc:sldChg>
      <pc:sldChg chg="addSp delSp modSp">
        <pc:chgData name="Tregoning, John S" userId="7d65dd8a-a4ae-4f52-962a-1ae066ff34fe" providerId="ADAL" clId="{B6E4D7A2-723A-4B20-8BAA-69F71963F5FD}" dt="2025-10-15T07:46:01.943" v="237" actId="6549"/>
        <pc:sldMkLst>
          <pc:docMk/>
          <pc:sldMk cId="1926332946" sldId="289"/>
        </pc:sldMkLst>
        <pc:spChg chg="add del mod">
          <ac:chgData name="Tregoning, John S" userId="7d65dd8a-a4ae-4f52-962a-1ae066ff34fe" providerId="ADAL" clId="{B6E4D7A2-723A-4B20-8BAA-69F71963F5FD}" dt="2025-10-15T07:46:01.943" v="237" actId="6549"/>
          <ac:spMkLst>
            <pc:docMk/>
            <pc:sldMk cId="1926332946" sldId="289"/>
            <ac:spMk id="4" creationId="{B6FC2A63-E33C-FE92-AD85-8AA973A09222}"/>
          </ac:spMkLst>
        </pc:spChg>
        <pc:picChg chg="add mod">
          <ac:chgData name="Tregoning, John S" userId="7d65dd8a-a4ae-4f52-962a-1ae066ff34fe" providerId="ADAL" clId="{B6E4D7A2-723A-4B20-8BAA-69F71963F5FD}" dt="2025-10-15T07:39:20.832" v="230" actId="1076"/>
          <ac:picMkLst>
            <pc:docMk/>
            <pc:sldMk cId="1926332946" sldId="289"/>
            <ac:picMk id="7169" creationId="{BE0682C5-C1F5-4D66-861D-949EC5E2E2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idx="1"/>
          </p:nvPr>
        </p:nvSpPr>
        <p:spPr>
          <a:xfrm>
            <a:off x="3848646" y="0"/>
            <a:ext cx="2944283" cy="497020"/>
          </a:xfrm>
          <a:prstGeom prst="rect">
            <a:avLst/>
          </a:prstGeom>
        </p:spPr>
        <p:txBody>
          <a:bodyPr vert="horz" lIns="91577" tIns="45789" rIns="91577" bIns="45789" rtlCol="0"/>
          <a:lstStyle>
            <a:lvl1pPr algn="r">
              <a:defRPr sz="1200"/>
            </a:lvl1pPr>
          </a:lstStyle>
          <a:p>
            <a:fld id="{20568E4C-F40B-C341-A8AD-44FAA1808A98}" type="datetimeFigureOut">
              <a:rPr lang="en-US" smtClean="0"/>
              <a:t>10/17/2025</a:t>
            </a:fld>
            <a:endParaRPr lang="en-US"/>
          </a:p>
        </p:txBody>
      </p:sp>
      <p:sp>
        <p:nvSpPr>
          <p:cNvPr id="4" name="Slide Image Placeholder 3"/>
          <p:cNvSpPr>
            <a:spLocks noGrp="1" noRot="1" noChangeAspect="1"/>
          </p:cNvSpPr>
          <p:nvPr>
            <p:ph type="sldImg" idx="2"/>
          </p:nvPr>
        </p:nvSpPr>
        <p:spPr>
          <a:xfrm>
            <a:off x="2239963" y="1238250"/>
            <a:ext cx="2314575" cy="3343275"/>
          </a:xfrm>
          <a:prstGeom prst="rect">
            <a:avLst/>
          </a:prstGeom>
          <a:noFill/>
          <a:ln w="12700">
            <a:solidFill>
              <a:prstClr val="black"/>
            </a:solidFill>
          </a:ln>
        </p:spPr>
        <p:txBody>
          <a:bodyPr vert="horz" lIns="91577" tIns="45789" rIns="91577" bIns="45789" rtlCol="0" anchor="ctr"/>
          <a:lstStyle/>
          <a:p>
            <a:endParaRPr lang="en-US"/>
          </a:p>
        </p:txBody>
      </p:sp>
      <p:sp>
        <p:nvSpPr>
          <p:cNvPr id="5" name="Notes Placeholder 4"/>
          <p:cNvSpPr>
            <a:spLocks noGrp="1"/>
          </p:cNvSpPr>
          <p:nvPr>
            <p:ph type="body" sz="quarter" idx="3"/>
          </p:nvPr>
        </p:nvSpPr>
        <p:spPr>
          <a:xfrm>
            <a:off x="679452" y="4767266"/>
            <a:ext cx="5435600" cy="3900488"/>
          </a:xfrm>
          <a:prstGeom prst="rect">
            <a:avLst/>
          </a:prstGeom>
        </p:spPr>
        <p:txBody>
          <a:bodyPr vert="horz" lIns="91577" tIns="45789" rIns="91577" bIns="457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08981"/>
            <a:ext cx="2944283" cy="497019"/>
          </a:xfrm>
          <a:prstGeom prst="rect">
            <a:avLst/>
          </a:prstGeom>
        </p:spPr>
        <p:txBody>
          <a:bodyPr vert="horz" lIns="91577" tIns="45789" rIns="91577" bIns="45789"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08981"/>
            <a:ext cx="2944283" cy="497019"/>
          </a:xfrm>
          <a:prstGeom prst="rect">
            <a:avLst/>
          </a:prstGeom>
        </p:spPr>
        <p:txBody>
          <a:bodyPr vert="horz" lIns="91577" tIns="45789" rIns="91577" bIns="45789" rtlCol="0" anchor="b"/>
          <a:lstStyle>
            <a:lvl1pPr algn="r">
              <a:defRPr sz="1200"/>
            </a:lvl1pPr>
          </a:lstStyle>
          <a:p>
            <a:fld id="{E0508F13-EFB2-D246-9899-A2786ABDA174}" type="slidenum">
              <a:rPr lang="en-US" smtClean="0"/>
              <a:t>‹#›</a:t>
            </a:fld>
            <a:endParaRPr lang="en-US"/>
          </a:p>
        </p:txBody>
      </p:sp>
    </p:spTree>
    <p:extLst>
      <p:ext uri="{BB962C8B-B14F-4D97-AF65-F5344CB8AC3E}">
        <p14:creationId xmlns:p14="http://schemas.microsoft.com/office/powerpoint/2010/main" val="2674246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508F13-EFB2-D246-9899-A2786ABDA174}" type="slidenum">
              <a:rPr lang="en-US" smtClean="0"/>
              <a:t>1</a:t>
            </a:fld>
            <a:endParaRPr lang="en-US"/>
          </a:p>
        </p:txBody>
      </p:sp>
    </p:spTree>
    <p:extLst>
      <p:ext uri="{BB962C8B-B14F-4D97-AF65-F5344CB8AC3E}">
        <p14:creationId xmlns:p14="http://schemas.microsoft.com/office/powerpoint/2010/main" val="1058003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413698E-D602-BB4A-93EE-D0DFE5D4098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62848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413698E-D602-BB4A-93EE-D0DFE5D4098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168713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413698E-D602-BB4A-93EE-D0DFE5D4098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2934805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413698E-D602-BB4A-93EE-D0DFE5D4098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1966721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13698E-D602-BB4A-93EE-D0DFE5D4098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34487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413698E-D602-BB4A-93EE-D0DFE5D4098D}"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140679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413698E-D602-BB4A-93EE-D0DFE5D4098D}"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196742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413698E-D602-BB4A-93EE-D0DFE5D4098D}"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2162028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3698E-D602-BB4A-93EE-D0DFE5D4098D}"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154432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2915543" y="1426282"/>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413698E-D602-BB4A-93EE-D0DFE5D4098D}"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2794512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2915543" y="1426282"/>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413698E-D602-BB4A-93EE-D0DFE5D4098D}"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A9AF50-C4B4-1745-A1D6-C2572E149F24}" type="slidenum">
              <a:rPr lang="en-US" smtClean="0"/>
              <a:t>‹#›</a:t>
            </a:fld>
            <a:endParaRPr lang="en-US"/>
          </a:p>
        </p:txBody>
      </p:sp>
    </p:spTree>
    <p:extLst>
      <p:ext uri="{BB962C8B-B14F-4D97-AF65-F5344CB8AC3E}">
        <p14:creationId xmlns:p14="http://schemas.microsoft.com/office/powerpoint/2010/main" val="2877332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71487"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8413698E-D602-BB4A-93EE-D0DFE5D4098D}" type="datetimeFigureOut">
              <a:rPr lang="en-US" smtClean="0"/>
              <a:t>10/17/2025</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FDA9AF50-C4B4-1745-A1D6-C2572E149F24}" type="slidenum">
              <a:rPr lang="en-US" smtClean="0"/>
              <a:t>‹#›</a:t>
            </a:fld>
            <a:endParaRPr lang="en-US"/>
          </a:p>
        </p:txBody>
      </p:sp>
    </p:spTree>
    <p:extLst>
      <p:ext uri="{BB962C8B-B14F-4D97-AF65-F5344CB8AC3E}">
        <p14:creationId xmlns:p14="http://schemas.microsoft.com/office/powerpoint/2010/main" val="943087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png"/><Relationship Id="rId7"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emf"/><Relationship Id="rId7" Type="http://schemas.openxmlformats.org/officeDocument/2006/relationships/oleObject" Target="../embeddings/oleObject3.bin"/><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emf"/><Relationship Id="rId10" Type="http://schemas.openxmlformats.org/officeDocument/2006/relationships/image" Target="../media/image14.emf"/><Relationship Id="rId4" Type="http://schemas.openxmlformats.org/officeDocument/2006/relationships/image" Target="../media/image10.png"/><Relationship Id="rId9"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5.emf"/><Relationship Id="rId7" Type="http://schemas.openxmlformats.org/officeDocument/2006/relationships/oleObject" Target="../embeddings/oleObject7.bin"/><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emf"/><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oleObject" Target="../embeddings/oleObject8.bin"/><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graph&#10;&#10;AI-generated content may be incorrect.">
            <a:extLst>
              <a:ext uri="{FF2B5EF4-FFF2-40B4-BE49-F238E27FC236}">
                <a16:creationId xmlns:a16="http://schemas.microsoft.com/office/drawing/2014/main" id="{7BAA2B08-2DAF-F069-61ED-4B8824856B0D}"/>
              </a:ext>
            </a:extLst>
          </p:cNvPr>
          <p:cNvPicPr>
            <a:picLocks noChangeAspect="1"/>
          </p:cNvPicPr>
          <p:nvPr/>
        </p:nvPicPr>
        <p:blipFill>
          <a:blip r:embed="rId3"/>
          <a:stretch>
            <a:fillRect/>
          </a:stretch>
        </p:blipFill>
        <p:spPr>
          <a:xfrm>
            <a:off x="96477" y="2991896"/>
            <a:ext cx="3366802" cy="2647944"/>
          </a:xfrm>
          <a:prstGeom prst="rect">
            <a:avLst/>
          </a:prstGeom>
        </p:spPr>
      </p:pic>
      <p:sp>
        <p:nvSpPr>
          <p:cNvPr id="2" name="TextBox 1">
            <a:extLst>
              <a:ext uri="{FF2B5EF4-FFF2-40B4-BE49-F238E27FC236}">
                <a16:creationId xmlns:a16="http://schemas.microsoft.com/office/drawing/2014/main" id="{9FA1CEB6-320C-A2B5-32AE-23E56E0C3ECE}"/>
              </a:ext>
            </a:extLst>
          </p:cNvPr>
          <p:cNvSpPr txBox="1"/>
          <p:nvPr/>
        </p:nvSpPr>
        <p:spPr>
          <a:xfrm>
            <a:off x="981" y="8170760"/>
            <a:ext cx="6858702" cy="1546577"/>
          </a:xfrm>
          <a:prstGeom prst="rect">
            <a:avLst/>
          </a:prstGeom>
          <a:noFill/>
        </p:spPr>
        <p:txBody>
          <a:bodyPr wrap="square" lIns="91440" tIns="45720" rIns="91440" bIns="45720" rtlCol="0" anchor="t">
            <a:spAutoFit/>
          </a:bodyPr>
          <a:lstStyle/>
          <a:p>
            <a:r>
              <a:rPr lang="en-US" sz="1050" b="1" dirty="0">
                <a:latin typeface="Arial" panose="020B0604020202020204" pitchFamily="34" charset="0"/>
                <a:cs typeface="Arial" panose="020B0604020202020204" pitchFamily="34" charset="0"/>
              </a:rPr>
              <a:t>Figure 1 Phylogeny of RSV A sequences collected in UK from 2019-2023 and conservation of RSV-F.</a:t>
            </a:r>
            <a:r>
              <a:rPr lang="en-US" sz="1050" dirty="0">
                <a:latin typeface="Arial" panose="020B0604020202020204" pitchFamily="34" charset="0"/>
                <a:cs typeface="Arial" panose="020B0604020202020204" pitchFamily="34" charset="0"/>
              </a:rPr>
              <a:t> Source of sequences for analysis (A). </a:t>
            </a:r>
            <a:r>
              <a:rPr lang="en-GB" sz="1050" dirty="0">
                <a:latin typeface="Arial" panose="020B0604020202020204" pitchFamily="34" charset="0"/>
                <a:cs typeface="Arial" panose="020B0604020202020204" pitchFamily="34" charset="0"/>
              </a:rPr>
              <a:t>RSV WG sequence numbers obtained over the years plotted by collection date of the sample; black bars indicate sequences produced with legacy methods and pink bars with a newer method (B). Phylogenetic tree with RSV-A sequences (C; n=1491) and RSV-B sequences (D; n=1,546) generated in the current study. </a:t>
            </a:r>
            <a:r>
              <a:rPr lang="en-US" sz="1050" dirty="0">
                <a:latin typeface="Arial" panose="020B0604020202020204" pitchFamily="34" charset="0"/>
                <a:cs typeface="Arial" panose="020B0604020202020204" pitchFamily="34" charset="0"/>
              </a:rPr>
              <a:t>Amino acid diversity across the coding region of RSV-F in this set of sequences (E). Shaded regions on the graph highlight relevant antibody binding sites. Created with Nextclade. Low entropy (close to 0) indicates high conservation with greater values indicating high variability (1= random). </a:t>
            </a:r>
            <a:r>
              <a:rPr lang="en-GB" sz="1050" dirty="0">
                <a:latin typeface="Arial" panose="020B0604020202020204" pitchFamily="34" charset="0"/>
                <a:cs typeface="Arial" panose="020B0604020202020204" pitchFamily="34" charset="0"/>
              </a:rPr>
              <a:t>Map of recovery of mutants: colours represent year of sampling, number represents frequency and the shapes represent the different variants (F).</a:t>
            </a:r>
            <a:endParaRPr lang="en-US" sz="14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5AA0771-1B19-2B9C-DE01-5B5410017F13}"/>
              </a:ext>
            </a:extLst>
          </p:cNvPr>
          <p:cNvSpPr txBox="1"/>
          <p:nvPr/>
        </p:nvSpPr>
        <p:spPr>
          <a:xfrm>
            <a:off x="695974" y="-30639"/>
            <a:ext cx="351378"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B15FD6A8-907F-E4D9-576A-CE1B85453D2E}"/>
              </a:ext>
            </a:extLst>
          </p:cNvPr>
          <p:cNvSpPr txBox="1"/>
          <p:nvPr/>
        </p:nvSpPr>
        <p:spPr>
          <a:xfrm>
            <a:off x="64220" y="3178679"/>
            <a:ext cx="351378" cy="369332"/>
          </a:xfrm>
          <a:prstGeom prst="rect">
            <a:avLst/>
          </a:prstGeom>
          <a:noFill/>
        </p:spPr>
        <p:txBody>
          <a:bodyPr wrap="none" lIns="91440" tIns="45720" rIns="91440" bIns="45720" rtlCol="0" anchor="t">
            <a:spAutoFit/>
          </a:bodyPr>
          <a:lstStyle/>
          <a:p>
            <a:r>
              <a:rPr lang="en-GB" b="1" dirty="0">
                <a:latin typeface="Arial" panose="020B0604020202020204" pitchFamily="34" charset="0"/>
                <a:cs typeface="Arial" panose="020B0604020202020204" pitchFamily="34" charset="0"/>
              </a:rPr>
              <a:t>D</a:t>
            </a:r>
          </a:p>
        </p:txBody>
      </p:sp>
      <p:sp>
        <p:nvSpPr>
          <p:cNvPr id="33" name="TextBox 32">
            <a:extLst>
              <a:ext uri="{FF2B5EF4-FFF2-40B4-BE49-F238E27FC236}">
                <a16:creationId xmlns:a16="http://schemas.microsoft.com/office/drawing/2014/main" id="{04A396C8-84F5-7C76-3C8A-D98F67CB9907}"/>
              </a:ext>
            </a:extLst>
          </p:cNvPr>
          <p:cNvSpPr txBox="1"/>
          <p:nvPr/>
        </p:nvSpPr>
        <p:spPr>
          <a:xfrm>
            <a:off x="19596" y="5640721"/>
            <a:ext cx="338554" cy="369332"/>
          </a:xfrm>
          <a:prstGeom prst="rect">
            <a:avLst/>
          </a:prstGeom>
          <a:noFill/>
        </p:spPr>
        <p:txBody>
          <a:bodyPr wrap="none" lIns="91440" tIns="45720" rIns="91440" bIns="45720" rtlCol="0" anchor="t">
            <a:spAutoFit/>
          </a:bodyPr>
          <a:lstStyle/>
          <a:p>
            <a:r>
              <a:rPr lang="en-GB" b="1" dirty="0">
                <a:latin typeface="Arial" panose="020B0604020202020204" pitchFamily="34" charset="0"/>
                <a:cs typeface="Arial" panose="020B0604020202020204" pitchFamily="34" charset="0"/>
              </a:rPr>
              <a:t>E</a:t>
            </a:r>
            <a:endParaRPr lang="en-US"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1A6DA61-ABA5-0FFD-225B-71A5E5A6C025}"/>
              </a:ext>
            </a:extLst>
          </p:cNvPr>
          <p:cNvSpPr txBox="1"/>
          <p:nvPr/>
        </p:nvSpPr>
        <p:spPr>
          <a:xfrm>
            <a:off x="3115333" y="3098800"/>
            <a:ext cx="325730" cy="369332"/>
          </a:xfrm>
          <a:prstGeom prst="rect">
            <a:avLst/>
          </a:prstGeom>
          <a:noFill/>
        </p:spPr>
        <p:txBody>
          <a:bodyPr wrap="none" lIns="91440" tIns="45720" rIns="91440" bIns="45720" rtlCol="0" anchor="t">
            <a:spAutoFit/>
          </a:bodyPr>
          <a:lstStyle/>
          <a:p>
            <a:r>
              <a:rPr lang="en-GB" b="1" dirty="0">
                <a:latin typeface="Arial" panose="020B0604020202020204" pitchFamily="34" charset="0"/>
                <a:cs typeface="Arial" panose="020B0604020202020204" pitchFamily="34" charset="0"/>
              </a:rPr>
              <a:t>F</a:t>
            </a:r>
          </a:p>
        </p:txBody>
      </p:sp>
      <p:pic>
        <p:nvPicPr>
          <p:cNvPr id="4" name="Picture 3">
            <a:extLst>
              <a:ext uri="{FF2B5EF4-FFF2-40B4-BE49-F238E27FC236}">
                <a16:creationId xmlns:a16="http://schemas.microsoft.com/office/drawing/2014/main" id="{F6CD730B-3BF9-913C-9A9B-247276985B03}"/>
              </a:ext>
            </a:extLst>
          </p:cNvPr>
          <p:cNvPicPr>
            <a:picLocks noChangeAspect="1"/>
          </p:cNvPicPr>
          <p:nvPr/>
        </p:nvPicPr>
        <p:blipFill>
          <a:blip r:embed="rId4"/>
          <a:stretch>
            <a:fillRect/>
          </a:stretch>
        </p:blipFill>
        <p:spPr>
          <a:xfrm>
            <a:off x="999" y="5695494"/>
            <a:ext cx="6860294" cy="2542994"/>
          </a:xfrm>
          <a:prstGeom prst="rect">
            <a:avLst/>
          </a:prstGeom>
        </p:spPr>
      </p:pic>
      <p:sp>
        <p:nvSpPr>
          <p:cNvPr id="7" name="TextBox 6">
            <a:extLst>
              <a:ext uri="{FF2B5EF4-FFF2-40B4-BE49-F238E27FC236}">
                <a16:creationId xmlns:a16="http://schemas.microsoft.com/office/drawing/2014/main" id="{3FA10AD8-F279-D996-EB13-50DB165B068A}"/>
              </a:ext>
            </a:extLst>
          </p:cNvPr>
          <p:cNvSpPr txBox="1"/>
          <p:nvPr/>
        </p:nvSpPr>
        <p:spPr>
          <a:xfrm>
            <a:off x="5704412" y="6572331"/>
            <a:ext cx="950912" cy="600164"/>
          </a:xfrm>
          <a:prstGeom prst="rect">
            <a:avLst/>
          </a:prstGeom>
          <a:noFill/>
          <a:ln>
            <a:solidFill>
              <a:schemeClr val="tx1">
                <a:lumMod val="50000"/>
                <a:lumOff val="50000"/>
              </a:schemeClr>
            </a:solidFill>
          </a:ln>
        </p:spPr>
        <p:txBody>
          <a:bodyPr wrap="square" lIns="91440" tIns="45720" rIns="91440" bIns="45720" rtlCol="0" anchor="t">
            <a:spAutoFit/>
          </a:bodyPr>
          <a:lstStyle/>
          <a:p>
            <a:r>
              <a:rPr lang="en-US" sz="1100" dirty="0">
                <a:latin typeface="Arial" panose="020B0604020202020204" pitchFamily="34" charset="0"/>
                <a:cs typeface="Arial" panose="020B0604020202020204" pitchFamily="34" charset="0"/>
              </a:rPr>
              <a:t>65: 0.217</a:t>
            </a:r>
          </a:p>
          <a:p>
            <a:r>
              <a:rPr lang="en-US" sz="1100" dirty="0">
                <a:latin typeface="Arial" panose="020B0604020202020204" pitchFamily="34" charset="0"/>
                <a:cs typeface="Arial" panose="020B0604020202020204" pitchFamily="34" charset="0"/>
              </a:rPr>
              <a:t>68: 0.01</a:t>
            </a:r>
          </a:p>
          <a:p>
            <a:r>
              <a:rPr lang="en-US" sz="1100" dirty="0">
                <a:latin typeface="Arial" panose="020B0604020202020204" pitchFamily="34" charset="0"/>
                <a:cs typeface="Arial" panose="020B0604020202020204" pitchFamily="34" charset="0"/>
              </a:rPr>
              <a:t>211: 0.006</a:t>
            </a:r>
          </a:p>
        </p:txBody>
      </p:sp>
      <p:pic>
        <p:nvPicPr>
          <p:cNvPr id="8" name="Picture 7" descr="A map of england with locations&#10;&#10;AI-generated content may be incorrect.">
            <a:extLst>
              <a:ext uri="{FF2B5EF4-FFF2-40B4-BE49-F238E27FC236}">
                <a16:creationId xmlns:a16="http://schemas.microsoft.com/office/drawing/2014/main" id="{7D6394A7-34CC-5C74-64C1-8D71AE86E466}"/>
              </a:ext>
            </a:extLst>
          </p:cNvPr>
          <p:cNvPicPr>
            <a:picLocks noChangeAspect="1"/>
          </p:cNvPicPr>
          <p:nvPr/>
        </p:nvPicPr>
        <p:blipFill>
          <a:blip r:embed="rId5"/>
          <a:stretch>
            <a:fillRect/>
          </a:stretch>
        </p:blipFill>
        <p:spPr>
          <a:xfrm>
            <a:off x="3558757" y="2930182"/>
            <a:ext cx="2944526" cy="2765333"/>
          </a:xfrm>
          <a:prstGeom prst="rect">
            <a:avLst/>
          </a:prstGeom>
        </p:spPr>
      </p:pic>
      <p:pic>
        <p:nvPicPr>
          <p:cNvPr id="5" name="Picture 4">
            <a:extLst>
              <a:ext uri="{FF2B5EF4-FFF2-40B4-BE49-F238E27FC236}">
                <a16:creationId xmlns:a16="http://schemas.microsoft.com/office/drawing/2014/main" id="{62C27DC6-42E8-D865-5C6C-5D692BACA1F7}"/>
              </a:ext>
            </a:extLst>
          </p:cNvPr>
          <p:cNvPicPr>
            <a:picLocks noChangeAspect="1"/>
          </p:cNvPicPr>
          <p:nvPr/>
        </p:nvPicPr>
        <p:blipFill>
          <a:blip r:embed="rId6"/>
          <a:stretch>
            <a:fillRect/>
          </a:stretch>
        </p:blipFill>
        <p:spPr>
          <a:xfrm>
            <a:off x="3484658" y="263470"/>
            <a:ext cx="3254498" cy="2308597"/>
          </a:xfrm>
          <a:prstGeom prst="rect">
            <a:avLst/>
          </a:prstGeom>
        </p:spPr>
      </p:pic>
      <p:sp>
        <p:nvSpPr>
          <p:cNvPr id="10" name="TextBox 9">
            <a:extLst>
              <a:ext uri="{FF2B5EF4-FFF2-40B4-BE49-F238E27FC236}">
                <a16:creationId xmlns:a16="http://schemas.microsoft.com/office/drawing/2014/main" id="{52D257A9-249E-FF45-364C-01C888BAAEE7}"/>
              </a:ext>
            </a:extLst>
          </p:cNvPr>
          <p:cNvSpPr txBox="1"/>
          <p:nvPr/>
        </p:nvSpPr>
        <p:spPr>
          <a:xfrm>
            <a:off x="4367" y="533567"/>
            <a:ext cx="351378" cy="369332"/>
          </a:xfrm>
          <a:prstGeom prst="rect">
            <a:avLst/>
          </a:prstGeom>
          <a:noFill/>
        </p:spPr>
        <p:txBody>
          <a:bodyPr wrap="none" rtlCol="0">
            <a:spAutoFit/>
          </a:bodyPr>
          <a:lstStyle/>
          <a:p>
            <a:r>
              <a:rPr lang="en-GB" b="1">
                <a:latin typeface="Arial" panose="020B0604020202020204" pitchFamily="34" charset="0"/>
                <a:cs typeface="Arial" panose="020B0604020202020204" pitchFamily="34" charset="0"/>
              </a:rPr>
              <a:t>B</a:t>
            </a:r>
          </a:p>
        </p:txBody>
      </p:sp>
      <p:graphicFrame>
        <p:nvGraphicFramePr>
          <p:cNvPr id="3" name="Object 2">
            <a:extLst>
              <a:ext uri="{FF2B5EF4-FFF2-40B4-BE49-F238E27FC236}">
                <a16:creationId xmlns:a16="http://schemas.microsoft.com/office/drawing/2014/main" id="{5B2409A4-C485-3452-CD32-BD97C7FA8EBC}"/>
              </a:ext>
            </a:extLst>
          </p:cNvPr>
          <p:cNvGraphicFramePr>
            <a:graphicFrameLocks noChangeAspect="1"/>
          </p:cNvGraphicFramePr>
          <p:nvPr>
            <p:extLst>
              <p:ext uri="{D42A27DB-BD31-4B8C-83A1-F6EECF244321}">
                <p14:modId xmlns:p14="http://schemas.microsoft.com/office/powerpoint/2010/main" val="1889758768"/>
              </p:ext>
            </p:extLst>
          </p:nvPr>
        </p:nvGraphicFramePr>
        <p:xfrm>
          <a:off x="-90488" y="708025"/>
          <a:ext cx="3500438" cy="2390775"/>
        </p:xfrm>
        <a:graphic>
          <a:graphicData uri="http://schemas.openxmlformats.org/presentationml/2006/ole">
            <mc:AlternateContent xmlns:mc="http://schemas.openxmlformats.org/markup-compatibility/2006">
              <mc:Choice xmlns:v="urn:schemas-microsoft-com:vml" Requires="v">
                <p:oleObj name="Prism 10" r:id="rId7" imgW="7996453" imgH="5459935" progId="Prism10.Document">
                  <p:embed/>
                </p:oleObj>
              </mc:Choice>
              <mc:Fallback>
                <p:oleObj name="Prism 10" r:id="rId7" imgW="7996453" imgH="5459935" progId="Prism10.Document">
                  <p:embed/>
                  <p:pic>
                    <p:nvPicPr>
                      <p:cNvPr id="3" name="Object 2">
                        <a:extLst>
                          <a:ext uri="{FF2B5EF4-FFF2-40B4-BE49-F238E27FC236}">
                            <a16:creationId xmlns:a16="http://schemas.microsoft.com/office/drawing/2014/main" id="{5B2409A4-C485-3452-CD32-BD97C7FA8EBC}"/>
                          </a:ext>
                        </a:extLst>
                      </p:cNvPr>
                      <p:cNvPicPr/>
                      <p:nvPr/>
                    </p:nvPicPr>
                    <p:blipFill>
                      <a:blip r:embed="rId8"/>
                      <a:stretch>
                        <a:fillRect/>
                      </a:stretch>
                    </p:blipFill>
                    <p:spPr>
                      <a:xfrm>
                        <a:off x="-90488" y="708025"/>
                        <a:ext cx="3500438" cy="2390775"/>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0A2BA22F-FA03-4706-B04D-3B740EDC346C}"/>
              </a:ext>
            </a:extLst>
          </p:cNvPr>
          <p:cNvSpPr txBox="1"/>
          <p:nvPr/>
        </p:nvSpPr>
        <p:spPr>
          <a:xfrm>
            <a:off x="3405510" y="573808"/>
            <a:ext cx="351378"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C</a:t>
            </a:r>
          </a:p>
        </p:txBody>
      </p:sp>
      <p:pic>
        <p:nvPicPr>
          <p:cNvPr id="12" name="Picture 11" descr="A diagram of a data flow&#10;&#10;AI-generated content may be incorrect.">
            <a:extLst>
              <a:ext uri="{FF2B5EF4-FFF2-40B4-BE49-F238E27FC236}">
                <a16:creationId xmlns:a16="http://schemas.microsoft.com/office/drawing/2014/main" id="{380F4B68-E6BB-5967-8971-AA16C323482F}"/>
              </a:ext>
            </a:extLst>
          </p:cNvPr>
          <p:cNvPicPr>
            <a:picLocks noChangeAspect="1"/>
          </p:cNvPicPr>
          <p:nvPr/>
        </p:nvPicPr>
        <p:blipFill>
          <a:blip r:embed="rId9"/>
          <a:srcRect l="2250" t="3100" r="2250" b="3100"/>
          <a:stretch/>
        </p:blipFill>
        <p:spPr>
          <a:xfrm>
            <a:off x="1078966" y="100014"/>
            <a:ext cx="2350034" cy="1032138"/>
          </a:xfrm>
          <a:prstGeom prst="rect">
            <a:avLst/>
          </a:prstGeom>
        </p:spPr>
      </p:pic>
    </p:spTree>
    <p:extLst>
      <p:ext uri="{BB962C8B-B14F-4D97-AF65-F5344CB8AC3E}">
        <p14:creationId xmlns:p14="http://schemas.microsoft.com/office/powerpoint/2010/main" val="3629897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C2B913-861B-E8B1-5659-6D9C33F732DE}"/>
              </a:ext>
            </a:extLst>
          </p:cNvPr>
          <p:cNvSpPr txBox="1"/>
          <p:nvPr/>
        </p:nvSpPr>
        <p:spPr>
          <a:xfrm>
            <a:off x="103695" y="6129368"/>
            <a:ext cx="5872899" cy="400110"/>
          </a:xfrm>
          <a:prstGeom prst="rect">
            <a:avLst/>
          </a:prstGeom>
          <a:noFill/>
        </p:spPr>
        <p:txBody>
          <a:bodyPr wrap="square">
            <a:spAutoFit/>
          </a:bodyPr>
          <a:lstStyle/>
          <a:p>
            <a:pPr algn="just">
              <a:spcAft>
                <a:spcPts val="1000"/>
              </a:spcAft>
            </a:pPr>
            <a:r>
              <a:rPr lang="en-GB" sz="1000" b="1" kern="100" dirty="0">
                <a:latin typeface="Arial" panose="020B0604020202020204" pitchFamily="34" charset="0"/>
                <a:cs typeface="Arial" panose="020B0604020202020204" pitchFamily="34" charset="0"/>
              </a:rPr>
              <a:t>Figure S5. Substitution Matrix for F protein from RSV B. </a:t>
            </a:r>
            <a:r>
              <a:rPr lang="en-GB" sz="1000" kern="100" dirty="0">
                <a:latin typeface="Arial" panose="020B0604020202020204" pitchFamily="34" charset="0"/>
                <a:cs typeface="Arial" panose="020B0604020202020204" pitchFamily="34" charset="0"/>
              </a:rPr>
              <a:t>Generated from available RSV-B F gene sequence data.</a:t>
            </a:r>
          </a:p>
        </p:txBody>
      </p:sp>
      <p:pic>
        <p:nvPicPr>
          <p:cNvPr id="3" name="Picture 2" descr="A diagram of a number of numbers&#10;&#10;AI-generated content may be incorrect.">
            <a:extLst>
              <a:ext uri="{FF2B5EF4-FFF2-40B4-BE49-F238E27FC236}">
                <a16:creationId xmlns:a16="http://schemas.microsoft.com/office/drawing/2014/main" id="{440ED7DD-1592-78CC-248D-ABCB321248A6}"/>
              </a:ext>
            </a:extLst>
          </p:cNvPr>
          <p:cNvPicPr>
            <a:picLocks noChangeAspect="1"/>
          </p:cNvPicPr>
          <p:nvPr/>
        </p:nvPicPr>
        <p:blipFill>
          <a:blip r:embed="rId2"/>
          <a:srcRect r="6392"/>
          <a:stretch/>
        </p:blipFill>
        <p:spPr>
          <a:xfrm>
            <a:off x="103695" y="277305"/>
            <a:ext cx="6419653" cy="5486400"/>
          </a:xfrm>
          <a:prstGeom prst="rect">
            <a:avLst/>
          </a:prstGeom>
        </p:spPr>
      </p:pic>
    </p:spTree>
    <p:extLst>
      <p:ext uri="{BB962C8B-B14F-4D97-AF65-F5344CB8AC3E}">
        <p14:creationId xmlns:p14="http://schemas.microsoft.com/office/powerpoint/2010/main" val="39285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C2A63-E33C-FE92-AD85-8AA973A09222}"/>
              </a:ext>
            </a:extLst>
          </p:cNvPr>
          <p:cNvSpPr txBox="1"/>
          <p:nvPr/>
        </p:nvSpPr>
        <p:spPr>
          <a:xfrm>
            <a:off x="123123" y="5380799"/>
            <a:ext cx="6443409" cy="3600986"/>
          </a:xfrm>
          <a:prstGeom prst="rect">
            <a:avLst/>
          </a:prstGeom>
          <a:noFill/>
        </p:spPr>
        <p:txBody>
          <a:bodyPr wrap="square">
            <a:spAutoFit/>
          </a:bodyPr>
          <a:lstStyle/>
          <a:p>
            <a:pPr algn="just"/>
            <a:r>
              <a:rPr lang="en-GB" sz="1200" b="1" kern="100" dirty="0">
                <a:latin typeface="Arial" panose="020B0604020202020204" pitchFamily="34" charset="0"/>
                <a:cs typeface="Arial" panose="020B0604020202020204" pitchFamily="34" charset="0"/>
              </a:rPr>
              <a:t>Figure S6. Accelerated pipeline for model generation and mutant analysis. </a:t>
            </a:r>
            <a:r>
              <a:rPr lang="en-GB" sz="1200" b="1" dirty="0">
                <a:latin typeface="Arial" panose="020B0604020202020204" pitchFamily="34" charset="0"/>
                <a:cs typeface="Arial" panose="020B0604020202020204" pitchFamily="34" charset="0"/>
              </a:rPr>
              <a:t>A) Pipeline using webservers vs B) Pipeline using GitHub packages.</a:t>
            </a:r>
            <a:r>
              <a:rPr lang="en-GB" sz="1200" dirty="0">
                <a:latin typeface="Arial" panose="020B0604020202020204" pitchFamily="34" charset="0"/>
                <a:cs typeface="Arial" panose="020B0604020202020204" pitchFamily="34" charset="0"/>
              </a:rPr>
              <a:t> Initially the wild type sequence was manually mutated at each residue of interest (a1), and every sequence was submitted to the </a:t>
            </a:r>
            <a:r>
              <a:rPr lang="en-GB" sz="1200" dirty="0" err="1">
                <a:latin typeface="Arial" panose="020B0604020202020204" pitchFamily="34" charset="0"/>
                <a:cs typeface="Arial" panose="020B0604020202020204" pitchFamily="34" charset="0"/>
              </a:rPr>
              <a:t>Robetta</a:t>
            </a:r>
            <a:r>
              <a:rPr lang="en-GB" sz="1200" dirty="0">
                <a:latin typeface="Arial" panose="020B0604020202020204" pitchFamily="34" charset="0"/>
                <a:cs typeface="Arial" panose="020B0604020202020204" pitchFamily="34" charset="0"/>
              </a:rPr>
              <a:t> webserver (b1) along with its template. This step was the most time consuming, as the webserver queue typically takes between 24-36 hours to complete and allows a maximum of 20 structure predictions at the time. In the automated pipeline the required inputs required are the antigen sequence and the template PDB. In a configuration file the user specifies the mutations and a single script executes all the necessary steps, including preparation of the template FASTA for the alignment, Grishin alignment, </a:t>
            </a:r>
            <a:r>
              <a:rPr lang="en-GB" sz="1200" dirty="0" err="1">
                <a:latin typeface="Arial" panose="020B0604020202020204" pitchFamily="34" charset="0"/>
                <a:cs typeface="Arial" panose="020B0604020202020204" pitchFamily="34" charset="0"/>
              </a:rPr>
              <a:t>resfiles</a:t>
            </a:r>
            <a:r>
              <a:rPr lang="en-GB" sz="1200" dirty="0">
                <a:latin typeface="Arial" panose="020B0604020202020204" pitchFamily="34" charset="0"/>
                <a:cs typeface="Arial" panose="020B0604020202020204" pitchFamily="34" charset="0"/>
              </a:rPr>
              <a:t>, mutant sequence generation and </a:t>
            </a:r>
            <a:r>
              <a:rPr lang="en-GB" sz="1200" dirty="0" err="1">
                <a:latin typeface="Arial" panose="020B0604020202020204" pitchFamily="34" charset="0"/>
                <a:cs typeface="Arial" panose="020B0604020202020204" pitchFamily="34" charset="0"/>
              </a:rPr>
              <a:t>RosettaCM</a:t>
            </a:r>
            <a:r>
              <a:rPr lang="en-GB" sz="1200" dirty="0">
                <a:latin typeface="Arial" panose="020B0604020202020204" pitchFamily="34" charset="0"/>
                <a:cs typeface="Arial" panose="020B0604020202020204" pitchFamily="34" charset="0"/>
              </a:rPr>
              <a:t> (a2+b2). This process takes around 6 minutes for a 200 residue protein prediction. The antibodies were renumbered using a custom script and then used for HADDOCK inputs along with the mutant PDBs. Active residues were defined within the HADDOCK webserver. This part remained unchanged for both pipelines (c1, c2). In pipeline A, each complex from HADDOCK had to be submitted manually to the Prodigy webserver, which was time consuming and overall took about 5 minutes per complex, including set up and run (d1). In pipeline B, all of the HADDOCK outputs were placed in one directory and Prodigy can be run directly from the command line to process al complexes simultaneously. This significantly reduced the run time to about 10 seconds per complex (d2).</a:t>
            </a:r>
            <a:endParaRPr lang="en-GB" sz="1200" kern="100" dirty="0">
              <a:latin typeface="Arial" panose="020B0604020202020204" pitchFamily="34" charset="0"/>
              <a:cs typeface="Arial" panose="020B0604020202020204" pitchFamily="34" charset="0"/>
            </a:endParaRPr>
          </a:p>
        </p:txBody>
      </p:sp>
      <p:pic>
        <p:nvPicPr>
          <p:cNvPr id="7169" name="id-C81D998E-0056-4A4B-A25E-D9F132C3C36A">
            <a:extLst>
              <a:ext uri="{FF2B5EF4-FFF2-40B4-BE49-F238E27FC236}">
                <a16:creationId xmlns:a16="http://schemas.microsoft.com/office/drawing/2014/main" id="{BE0682C5-C1F5-4D66-861D-949EC5E2E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23" y="1647123"/>
            <a:ext cx="6611754" cy="3305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332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98960992-0270-3D56-D591-3FD6813E436C}"/>
              </a:ext>
            </a:extLst>
          </p:cNvPr>
          <p:cNvSpPr txBox="1"/>
          <p:nvPr/>
        </p:nvSpPr>
        <p:spPr>
          <a:xfrm>
            <a:off x="163208" y="6464300"/>
            <a:ext cx="6527152" cy="200054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en-GB" sz="1000" b="1" kern="100" dirty="0">
                <a:effectLst/>
                <a:latin typeface="Arial" panose="020B0604020202020204" pitchFamily="34" charset="0"/>
                <a:ea typeface="Aptos" panose="020B0004020202020204" pitchFamily="34" charset="0"/>
                <a:cs typeface="Arial" panose="020B0604020202020204" pitchFamily="34" charset="0"/>
              </a:rPr>
              <a:t>Figure 2. K68E provides resistance to </a:t>
            </a:r>
            <a:r>
              <a:rPr lang="en-GB" sz="1000" b="1" kern="100" dirty="0">
                <a:latin typeface="Arial" panose="020B0604020202020204" pitchFamily="34" charset="0"/>
                <a:ea typeface="Aptos" panose="020B0004020202020204" pitchFamily="34" charset="0"/>
                <a:cs typeface="Arial" panose="020B0604020202020204" pitchFamily="34" charset="0"/>
              </a:rPr>
              <a:t>nirsevimab but</a:t>
            </a:r>
            <a:r>
              <a:rPr lang="en-GB" sz="1000" b="1" kern="100" dirty="0">
                <a:effectLst/>
                <a:latin typeface="Arial" panose="020B0604020202020204" pitchFamily="34" charset="0"/>
                <a:ea typeface="Aptos" panose="020B0004020202020204" pitchFamily="34" charset="0"/>
                <a:cs typeface="Arial" panose="020B0604020202020204" pitchFamily="34" charset="0"/>
              </a:rPr>
              <a:t> has a relative fitness cost. (</a:t>
            </a:r>
            <a:r>
              <a:rPr lang="en-GB" sz="1000" kern="100" dirty="0">
                <a:latin typeface="Arial" panose="020B0604020202020204" pitchFamily="34" charset="0"/>
                <a:ea typeface="Aptos" panose="020B0004020202020204" pitchFamily="34" charset="0"/>
                <a:cs typeface="Arial" panose="020B0604020202020204" pitchFamily="34" charset="0"/>
              </a:rPr>
              <a:t>A</a:t>
            </a:r>
            <a:r>
              <a:rPr lang="en-GB" sz="1000" kern="100" dirty="0">
                <a:effectLst/>
                <a:latin typeface="Arial" panose="020B0604020202020204" pitchFamily="34" charset="0"/>
                <a:ea typeface="Aptos" panose="020B0004020202020204" pitchFamily="34" charset="0"/>
                <a:cs typeface="Arial" panose="020B0604020202020204" pitchFamily="34" charset="0"/>
              </a:rPr>
              <a:t>) Neutralisation curves for mutant recombinant RSV (nirsevimab binding site/site 0 mutants) with an in-house produced nirsevimab-like antibody. (B) IC</a:t>
            </a:r>
            <a:r>
              <a:rPr lang="en-GB" sz="1000" kern="100" baseline="-25000" dirty="0">
                <a:effectLst/>
                <a:latin typeface="Arial" panose="020B0604020202020204" pitchFamily="34" charset="0"/>
                <a:ea typeface="Aptos" panose="020B0004020202020204" pitchFamily="34" charset="0"/>
                <a:cs typeface="Arial" panose="020B0604020202020204" pitchFamily="34" charset="0"/>
              </a:rPr>
              <a:t>50</a:t>
            </a:r>
            <a:r>
              <a:rPr lang="en-GB" sz="1000" kern="100" dirty="0">
                <a:effectLst/>
                <a:latin typeface="Arial" panose="020B0604020202020204" pitchFamily="34" charset="0"/>
                <a:ea typeface="Aptos" panose="020B0004020202020204" pitchFamily="34" charset="0"/>
                <a:cs typeface="Arial" panose="020B0604020202020204" pitchFamily="34" charset="0"/>
              </a:rPr>
              <a:t> values plotted as dilution factor of antibody rather than absolute concentration. Wild-type and mutant viruses were grown in HEp-2 cells and harvested at several time points before titrating by RT-qPCR and RSV immune-staining plaque assay. (C) RNA was extracted and underwent RT-qPCR for RSV L gene. (D) Infectious virus was quantified by immuno-staining plaque assay. (</a:t>
            </a:r>
            <a:r>
              <a:rPr lang="en-GB" sz="1000" kern="100" dirty="0">
                <a:latin typeface="Arial" panose="020B0604020202020204" pitchFamily="34" charset="0"/>
                <a:ea typeface="Aptos" panose="020B0004020202020204" pitchFamily="34" charset="0"/>
                <a:cs typeface="Arial" panose="020B0604020202020204" pitchFamily="34" charset="0"/>
              </a:rPr>
              <a:t>E) BCi-NS1.1 cells in air-liquid interface were infected with WT rgRSV or K68E rgRSV at MOI 0.1 and challenged with the antibody at 100ng/</a:t>
            </a:r>
            <a:r>
              <a:rPr lang="el-GR" sz="1000" kern="100" dirty="0">
                <a:latin typeface="Arial" panose="020B0604020202020204" pitchFamily="34" charset="0"/>
                <a:ea typeface="Aptos" panose="020B0004020202020204" pitchFamily="34" charset="0"/>
                <a:cs typeface="Arial" panose="020B0604020202020204" pitchFamily="34" charset="0"/>
              </a:rPr>
              <a:t>μ</a:t>
            </a:r>
            <a:r>
              <a:rPr lang="en-GB" sz="1000" kern="100" dirty="0">
                <a:latin typeface="Arial" panose="020B0604020202020204" pitchFamily="34" charset="0"/>
                <a:ea typeface="Aptos" panose="020B0004020202020204" pitchFamily="34" charset="0"/>
                <a:cs typeface="Arial" panose="020B0604020202020204" pitchFamily="34" charset="0"/>
              </a:rPr>
              <a:t>L. Supernatant was collected at each timepoint, RNA was extracted and underwent RT-qPCR. In some groups, virus was pretreated with 100ng/</a:t>
            </a:r>
            <a:r>
              <a:rPr lang="el-GR" sz="1000" kern="100" dirty="0">
                <a:latin typeface="Arial" panose="020B0604020202020204" pitchFamily="34" charset="0"/>
                <a:ea typeface="Aptos" panose="020B0004020202020204" pitchFamily="34" charset="0"/>
                <a:cs typeface="Arial" panose="020B0604020202020204" pitchFamily="34" charset="0"/>
              </a:rPr>
              <a:t>μ</a:t>
            </a:r>
            <a:r>
              <a:rPr lang="en-GB" sz="1000" kern="100" dirty="0">
                <a:latin typeface="Arial" panose="020B0604020202020204" pitchFamily="34" charset="0"/>
                <a:ea typeface="Aptos" panose="020B0004020202020204" pitchFamily="34" charset="0"/>
                <a:cs typeface="Arial" panose="020B0604020202020204" pitchFamily="34" charset="0"/>
              </a:rPr>
              <a:t>L antibody for 1 hour before incubation (+Ig) (F) Supernatant collected from the ALI at 72hpi was directly plated on plaque assay to determine viral load. BALB/c mice were infected with 5.5x10</a:t>
            </a:r>
            <a:r>
              <a:rPr lang="en-GB" sz="1000" kern="100" baseline="30000" dirty="0">
                <a:latin typeface="Arial" panose="020B0604020202020204" pitchFamily="34" charset="0"/>
                <a:ea typeface="Aptos" panose="020B0004020202020204" pitchFamily="34" charset="0"/>
                <a:cs typeface="Arial" panose="020B0604020202020204" pitchFamily="34" charset="0"/>
              </a:rPr>
              <a:t>4</a:t>
            </a:r>
            <a:r>
              <a:rPr lang="en-GB" sz="1000" kern="100" dirty="0">
                <a:latin typeface="Arial" panose="020B0604020202020204" pitchFamily="34" charset="0"/>
                <a:ea typeface="Aptos" panose="020B0004020202020204" pitchFamily="34" charset="0"/>
                <a:cs typeface="Arial" panose="020B0604020202020204" pitchFamily="34" charset="0"/>
              </a:rPr>
              <a:t> PFU WT rgRSV or K68E rgRSV intranasally, disease measured by weight loss (G); viral load by PFU on d4 after infection (H). </a:t>
            </a:r>
            <a:r>
              <a:rPr lang="en-GB" sz="1000" kern="100" dirty="0">
                <a:effectLst/>
                <a:latin typeface="Arial" panose="020B0604020202020204" pitchFamily="34" charset="0"/>
                <a:ea typeface="Aptos" panose="020B0004020202020204" pitchFamily="34" charset="0"/>
                <a:cs typeface="Arial" panose="020B0604020202020204" pitchFamily="34" charset="0"/>
              </a:rPr>
              <a:t>For B, statistical significance was determined by ordinary one-way ANOVA and Tukey’s multiple comparisons test. </a:t>
            </a:r>
            <a:r>
              <a:rPr lang="en-GB" sz="1000" kern="100" dirty="0">
                <a:latin typeface="Arial" panose="020B0604020202020204" pitchFamily="34" charset="0"/>
                <a:ea typeface="Aptos" panose="020B0004020202020204" pitchFamily="34" charset="0"/>
                <a:cs typeface="Arial" panose="020B0604020202020204" pitchFamily="34" charset="0"/>
              </a:rPr>
              <a:t>For C, G significance was measured by t-test.</a:t>
            </a:r>
            <a:endParaRPr lang="en-US" sz="1200" dirty="0">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42BF110D-7377-6B17-AAA4-07DB19540643}"/>
              </a:ext>
            </a:extLst>
          </p:cNvPr>
          <p:cNvGraphicFramePr>
            <a:graphicFrameLocks noChangeAspect="1"/>
          </p:cNvGraphicFramePr>
          <p:nvPr>
            <p:extLst>
              <p:ext uri="{D42A27DB-BD31-4B8C-83A1-F6EECF244321}">
                <p14:modId xmlns:p14="http://schemas.microsoft.com/office/powerpoint/2010/main" val="4037930130"/>
              </p:ext>
            </p:extLst>
          </p:nvPr>
        </p:nvGraphicFramePr>
        <p:xfrm>
          <a:off x="96838" y="3441700"/>
          <a:ext cx="6664325" cy="3022600"/>
        </p:xfrm>
        <a:graphic>
          <a:graphicData uri="http://schemas.openxmlformats.org/presentationml/2006/ole">
            <mc:AlternateContent xmlns:mc="http://schemas.openxmlformats.org/markup-compatibility/2006">
              <mc:Choice xmlns:v="urn:schemas-microsoft-com:vml" Requires="v">
                <p:oleObj name="Prism 10" r:id="rId2" imgW="9711420" imgH="4403243" progId="Prism10.Document">
                  <p:embed/>
                </p:oleObj>
              </mc:Choice>
              <mc:Fallback>
                <p:oleObj name="Prism 10" r:id="rId2" imgW="9711420" imgH="4403243" progId="Prism10.Document">
                  <p:embed/>
                  <p:pic>
                    <p:nvPicPr>
                      <p:cNvPr id="4" name="Object 3">
                        <a:extLst>
                          <a:ext uri="{FF2B5EF4-FFF2-40B4-BE49-F238E27FC236}">
                            <a16:creationId xmlns:a16="http://schemas.microsoft.com/office/drawing/2014/main" id="{42BF110D-7377-6B17-AAA4-07DB19540643}"/>
                          </a:ext>
                        </a:extLst>
                      </p:cNvPr>
                      <p:cNvPicPr/>
                      <p:nvPr/>
                    </p:nvPicPr>
                    <p:blipFill>
                      <a:blip r:embed="rId3"/>
                      <a:stretch>
                        <a:fillRect/>
                      </a:stretch>
                    </p:blipFill>
                    <p:spPr>
                      <a:xfrm>
                        <a:off x="96838" y="3441700"/>
                        <a:ext cx="6664325" cy="3022600"/>
                      </a:xfrm>
                      <a:prstGeom prst="rect">
                        <a:avLst/>
                      </a:prstGeom>
                    </p:spPr>
                  </p:pic>
                </p:oleObj>
              </mc:Fallback>
            </mc:AlternateContent>
          </a:graphicData>
        </a:graphic>
      </p:graphicFrame>
    </p:spTree>
    <p:extLst>
      <p:ext uri="{BB962C8B-B14F-4D97-AF65-F5344CB8AC3E}">
        <p14:creationId xmlns:p14="http://schemas.microsoft.com/office/powerpoint/2010/main" val="1031426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6AB458-2AB3-58AE-5F60-459B44D02EC1}"/>
              </a:ext>
            </a:extLst>
          </p:cNvPr>
          <p:cNvPicPr>
            <a:picLocks noChangeAspect="1"/>
          </p:cNvPicPr>
          <p:nvPr/>
        </p:nvPicPr>
        <p:blipFill>
          <a:blip r:embed="rId2"/>
          <a:stretch>
            <a:fillRect/>
          </a:stretch>
        </p:blipFill>
        <p:spPr>
          <a:xfrm>
            <a:off x="190146" y="1889749"/>
            <a:ext cx="3550041" cy="2134176"/>
          </a:xfrm>
          <a:prstGeom prst="rect">
            <a:avLst/>
          </a:prstGeom>
        </p:spPr>
      </p:pic>
      <p:pic>
        <p:nvPicPr>
          <p:cNvPr id="20" name="Picture 19">
            <a:extLst>
              <a:ext uri="{FF2B5EF4-FFF2-40B4-BE49-F238E27FC236}">
                <a16:creationId xmlns:a16="http://schemas.microsoft.com/office/drawing/2014/main" id="{E4F68FB6-4198-E597-0EE5-7BE5AB32E4B8}"/>
              </a:ext>
            </a:extLst>
          </p:cNvPr>
          <p:cNvPicPr>
            <a:picLocks noChangeAspect="1"/>
          </p:cNvPicPr>
          <p:nvPr/>
        </p:nvPicPr>
        <p:blipFill>
          <a:blip r:embed="rId3"/>
          <a:stretch>
            <a:fillRect/>
          </a:stretch>
        </p:blipFill>
        <p:spPr>
          <a:xfrm>
            <a:off x="172146" y="6028591"/>
            <a:ext cx="3105858" cy="2272157"/>
          </a:xfrm>
          <a:prstGeom prst="rect">
            <a:avLst/>
          </a:prstGeom>
        </p:spPr>
      </p:pic>
      <p:sp>
        <p:nvSpPr>
          <p:cNvPr id="7" name="Text Box 1">
            <a:extLst>
              <a:ext uri="{FF2B5EF4-FFF2-40B4-BE49-F238E27FC236}">
                <a16:creationId xmlns:a16="http://schemas.microsoft.com/office/drawing/2014/main" id="{38E5223A-AE2F-F5A1-16D5-AC09364BA512}"/>
              </a:ext>
            </a:extLst>
          </p:cNvPr>
          <p:cNvSpPr txBox="1"/>
          <p:nvPr/>
        </p:nvSpPr>
        <p:spPr>
          <a:xfrm>
            <a:off x="94793" y="8396324"/>
            <a:ext cx="6712848" cy="138499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en-GB" sz="900" b="1" kern="100" dirty="0">
                <a:effectLst/>
                <a:latin typeface="Arial" panose="020B0604020202020204" pitchFamily="34" charset="0"/>
                <a:ea typeface="Aptos" panose="020B0004020202020204" pitchFamily="34" charset="0"/>
                <a:cs typeface="Arial" panose="020B0604020202020204" pitchFamily="34" charset="0"/>
              </a:rPr>
              <a:t>Figure 3. Bioinformatic modelling antigen-antibody interactions reflects the crystal structure and correlates with antibody resistance. </a:t>
            </a:r>
            <a:r>
              <a:rPr lang="en-GB" sz="900" kern="100" dirty="0">
                <a:effectLst/>
                <a:latin typeface="Arial" panose="020B0604020202020204" pitchFamily="34" charset="0"/>
                <a:ea typeface="Aptos" panose="020B0004020202020204" pitchFamily="34" charset="0"/>
                <a:cs typeface="Arial" panose="020B0604020202020204" pitchFamily="34" charset="0"/>
              </a:rPr>
              <a:t>(A) </a:t>
            </a:r>
            <a:r>
              <a:rPr lang="en-GB" sz="900" kern="100" dirty="0">
                <a:latin typeface="Arial" panose="020B0604020202020204" pitchFamily="34" charset="0"/>
                <a:ea typeface="+mn-lt"/>
                <a:cs typeface="Arial" panose="020B0604020202020204" pitchFamily="34" charset="0"/>
              </a:rPr>
              <a:t>Three-dimensional crystallised structure of RSV-A F protein trimer bound to nirsevimab (PFB: 5UDC; pink RSV-F protein, dark green heavy chain, light green light chain) (B)</a:t>
            </a:r>
            <a:r>
              <a:rPr lang="en-GB" sz="900" kern="100" dirty="0">
                <a:latin typeface="Arial" panose="020B0604020202020204" pitchFamily="34" charset="0"/>
                <a:ea typeface="Aptos" panose="020B0004020202020204" pitchFamily="34" charset="0"/>
                <a:cs typeface="Arial" panose="020B0604020202020204" pitchFamily="34" charset="0"/>
              </a:rPr>
              <a:t> Linear interface for crystal structure of RSV-A F protein bound to nirsevimab (PDB: 5UDC). (C) Predicted binding interface of </a:t>
            </a:r>
            <a:r>
              <a:rPr lang="en-GB" sz="900" kern="100" dirty="0" err="1">
                <a:latin typeface="Arial" panose="020B0604020202020204" pitchFamily="34" charset="0"/>
                <a:ea typeface="Aptos" panose="020B0004020202020204" pitchFamily="34" charset="0"/>
                <a:cs typeface="Arial" panose="020B0604020202020204" pitchFamily="34" charset="0"/>
              </a:rPr>
              <a:t>hRSV</a:t>
            </a:r>
            <a:r>
              <a:rPr lang="en-GB" sz="900" kern="100" dirty="0">
                <a:latin typeface="Arial" panose="020B0604020202020204" pitchFamily="34" charset="0"/>
                <a:ea typeface="Aptos" panose="020B0004020202020204" pitchFamily="34" charset="0"/>
                <a:cs typeface="Arial" panose="020B0604020202020204" pitchFamily="34" charset="0"/>
              </a:rPr>
              <a:t>/A/England/397/2017 WT RSV-A F protein bound to </a:t>
            </a:r>
            <a:r>
              <a:rPr lang="en-GB" sz="900" kern="100" dirty="0" err="1">
                <a:latin typeface="Arial" panose="020B0604020202020204" pitchFamily="34" charset="0"/>
                <a:ea typeface="Aptos" panose="020B0004020202020204" pitchFamily="34" charset="0"/>
                <a:cs typeface="Arial" panose="020B0604020202020204" pitchFamily="34" charset="0"/>
              </a:rPr>
              <a:t>nirsevimab</a:t>
            </a:r>
            <a:r>
              <a:rPr lang="en-GB" sz="900" kern="100" dirty="0">
                <a:latin typeface="Arial" panose="020B0604020202020204" pitchFamily="34" charset="0"/>
                <a:ea typeface="Aptos" panose="020B0004020202020204" pitchFamily="34" charset="0"/>
                <a:cs typeface="Arial" panose="020B0604020202020204" pitchFamily="34" charset="0"/>
              </a:rPr>
              <a:t>.  F protein was produced using </a:t>
            </a:r>
            <a:r>
              <a:rPr lang="en-GB" sz="900" kern="100" dirty="0" err="1">
                <a:latin typeface="Arial" panose="020B0604020202020204" pitchFamily="34" charset="0"/>
                <a:ea typeface="Aptos" panose="020B0004020202020204" pitchFamily="34" charset="0"/>
                <a:cs typeface="Arial" panose="020B0604020202020204" pitchFamily="34" charset="0"/>
              </a:rPr>
              <a:t>Robetta</a:t>
            </a:r>
            <a:r>
              <a:rPr lang="en-GB" sz="900" kern="100" dirty="0">
                <a:latin typeface="Arial" panose="020B0604020202020204" pitchFamily="34" charset="0"/>
                <a:ea typeface="Aptos" panose="020B0004020202020204" pitchFamily="34" charset="0"/>
                <a:cs typeface="Arial" panose="020B0604020202020204" pitchFamily="34" charset="0"/>
              </a:rPr>
              <a:t> comparative modelling, antibody PDB was retrieved from </a:t>
            </a:r>
            <a:r>
              <a:rPr lang="en-GB" sz="900" kern="100" dirty="0" err="1">
                <a:latin typeface="Arial" panose="020B0604020202020204" pitchFamily="34" charset="0"/>
                <a:ea typeface="Aptos" panose="020B0004020202020204" pitchFamily="34" charset="0"/>
                <a:cs typeface="Arial" panose="020B0604020202020204" pitchFamily="34" charset="0"/>
              </a:rPr>
              <a:t>SAbDab</a:t>
            </a:r>
            <a:r>
              <a:rPr lang="en-GB" sz="900" kern="100" dirty="0">
                <a:latin typeface="Arial" panose="020B0604020202020204" pitchFamily="34" charset="0"/>
                <a:ea typeface="Aptos" panose="020B0004020202020204" pitchFamily="34" charset="0"/>
                <a:cs typeface="Arial" panose="020B0604020202020204" pitchFamily="34" charset="0"/>
              </a:rPr>
              <a:t>. (D) Kd for the interactions was then estimated using PRODIGY, this was plotted against actual IC50 for nirsevimab generated using in vitro assays. </a:t>
            </a:r>
            <a:r>
              <a:rPr lang="en-GB" sz="900" kern="100" dirty="0">
                <a:effectLst/>
                <a:latin typeface="Arial" panose="020B0604020202020204" pitchFamily="34" charset="0"/>
                <a:ea typeface="Aptos" panose="020B0004020202020204" pitchFamily="34" charset="0"/>
                <a:cs typeface="Arial" panose="020B0604020202020204" pitchFamily="34" charset="0"/>
              </a:rPr>
              <a:t>(</a:t>
            </a:r>
            <a:r>
              <a:rPr lang="en-GB" sz="900" kern="100" dirty="0">
                <a:latin typeface="Arial" panose="020B0604020202020204" pitchFamily="34" charset="0"/>
                <a:ea typeface="Aptos" panose="020B0004020202020204" pitchFamily="34" charset="0"/>
                <a:cs typeface="Arial" panose="020B0604020202020204" pitchFamily="34" charset="0"/>
              </a:rPr>
              <a:t>E) Linear interface for crystal structure of RSV-B F protein bound to </a:t>
            </a:r>
            <a:r>
              <a:rPr lang="en-GB" sz="900" kern="100" dirty="0" err="1">
                <a:latin typeface="Arial" panose="020B0604020202020204" pitchFamily="34" charset="0"/>
                <a:ea typeface="Aptos" panose="020B0004020202020204" pitchFamily="34" charset="0"/>
                <a:cs typeface="Arial" panose="020B0604020202020204" pitchFamily="34" charset="0"/>
              </a:rPr>
              <a:t>nirsevimab</a:t>
            </a:r>
            <a:r>
              <a:rPr lang="en-GB" sz="900" kern="100" dirty="0">
                <a:latin typeface="Arial" panose="020B0604020202020204" pitchFamily="34" charset="0"/>
                <a:ea typeface="Aptos" panose="020B0004020202020204" pitchFamily="34" charset="0"/>
                <a:cs typeface="Arial" panose="020B0604020202020204" pitchFamily="34" charset="0"/>
              </a:rPr>
              <a:t> (PDB: 5UDD). (F) Predicted binding interface of RSV-B/13-001273 WT RSV-B F protein bound to nirsevimab.  F protein was produced using </a:t>
            </a:r>
            <a:r>
              <a:rPr lang="en-GB" sz="900" kern="100" dirty="0" err="1">
                <a:latin typeface="Arial" panose="020B0604020202020204" pitchFamily="34" charset="0"/>
                <a:ea typeface="Aptos" panose="020B0004020202020204" pitchFamily="34" charset="0"/>
                <a:cs typeface="Arial" panose="020B0604020202020204" pitchFamily="34" charset="0"/>
              </a:rPr>
              <a:t>Robetta</a:t>
            </a:r>
            <a:r>
              <a:rPr lang="en-GB" sz="900" kern="100" dirty="0">
                <a:latin typeface="Arial" panose="020B0604020202020204" pitchFamily="34" charset="0"/>
                <a:ea typeface="Aptos" panose="020B0004020202020204" pitchFamily="34" charset="0"/>
                <a:cs typeface="Arial" panose="020B0604020202020204" pitchFamily="34" charset="0"/>
              </a:rPr>
              <a:t> comparative modelling, antibody PDB was retrieved from </a:t>
            </a:r>
            <a:r>
              <a:rPr lang="en-GB" sz="900" kern="100" dirty="0" err="1">
                <a:latin typeface="Arial" panose="020B0604020202020204" pitchFamily="34" charset="0"/>
                <a:ea typeface="Aptos" panose="020B0004020202020204" pitchFamily="34" charset="0"/>
                <a:cs typeface="Arial" panose="020B0604020202020204" pitchFamily="34" charset="0"/>
              </a:rPr>
              <a:t>SAbDab</a:t>
            </a:r>
            <a:r>
              <a:rPr lang="en-GB" sz="900" kern="100" dirty="0">
                <a:latin typeface="Arial" panose="020B0604020202020204" pitchFamily="34" charset="0"/>
                <a:ea typeface="Aptos" panose="020B0004020202020204" pitchFamily="34" charset="0"/>
                <a:cs typeface="Arial" panose="020B0604020202020204" pitchFamily="34" charset="0"/>
              </a:rPr>
              <a:t>. (G) Kd for the interactions was then estimated using PRODIGY, this was plotted against actual IC50 for nirsevimab generated using in vitro assays. </a:t>
            </a:r>
            <a:endParaRPr lang="en-GB" sz="900" kern="1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AC1466E-7656-38C7-A0DA-6CCCFB0E1A67}"/>
              </a:ext>
            </a:extLst>
          </p:cNvPr>
          <p:cNvSpPr txBox="1"/>
          <p:nvPr/>
        </p:nvSpPr>
        <p:spPr>
          <a:xfrm>
            <a:off x="26479" y="53764"/>
            <a:ext cx="351378" cy="369332"/>
          </a:xfrm>
          <a:prstGeom prst="rect">
            <a:avLst/>
          </a:prstGeom>
          <a:noFill/>
        </p:spPr>
        <p:txBody>
          <a:bodyPr wrap="none" rtlCol="0">
            <a:spAutoFit/>
          </a:bodyPr>
          <a:lstStyle/>
          <a:p>
            <a:r>
              <a:rPr lang="en-GB" b="1">
                <a:latin typeface="Arial" panose="020B0604020202020204" pitchFamily="34" charset="0"/>
                <a:cs typeface="Arial" panose="020B0604020202020204" pitchFamily="34" charset="0"/>
              </a:rPr>
              <a:t>A</a:t>
            </a:r>
          </a:p>
        </p:txBody>
      </p:sp>
      <p:sp>
        <p:nvSpPr>
          <p:cNvPr id="12" name="TextBox 11">
            <a:extLst>
              <a:ext uri="{FF2B5EF4-FFF2-40B4-BE49-F238E27FC236}">
                <a16:creationId xmlns:a16="http://schemas.microsoft.com/office/drawing/2014/main" id="{0915C31E-4868-3186-F278-7E8919DAD1DB}"/>
              </a:ext>
            </a:extLst>
          </p:cNvPr>
          <p:cNvSpPr txBox="1"/>
          <p:nvPr/>
        </p:nvSpPr>
        <p:spPr>
          <a:xfrm>
            <a:off x="15194" y="1765955"/>
            <a:ext cx="351378" cy="369332"/>
          </a:xfrm>
          <a:prstGeom prst="rect">
            <a:avLst/>
          </a:prstGeom>
          <a:noFill/>
        </p:spPr>
        <p:txBody>
          <a:bodyPr wrap="none" lIns="91440" tIns="45720" rIns="91440" bIns="45720" rtlCol="0" anchor="t">
            <a:spAutoFit/>
          </a:bodyPr>
          <a:lstStyle/>
          <a:p>
            <a:r>
              <a:rPr lang="en-GB" b="1">
                <a:latin typeface="Arial" panose="020B0604020202020204" pitchFamily="34" charset="0"/>
                <a:cs typeface="Arial" panose="020B0604020202020204" pitchFamily="34" charset="0"/>
              </a:rPr>
              <a:t>B</a:t>
            </a:r>
          </a:p>
        </p:txBody>
      </p:sp>
      <p:sp>
        <p:nvSpPr>
          <p:cNvPr id="13" name="TextBox 12">
            <a:extLst>
              <a:ext uri="{FF2B5EF4-FFF2-40B4-BE49-F238E27FC236}">
                <a16:creationId xmlns:a16="http://schemas.microsoft.com/office/drawing/2014/main" id="{B3CCC512-AFCA-2E76-F138-07A876A4E167}"/>
              </a:ext>
            </a:extLst>
          </p:cNvPr>
          <p:cNvSpPr txBox="1"/>
          <p:nvPr/>
        </p:nvSpPr>
        <p:spPr>
          <a:xfrm>
            <a:off x="17505" y="3678355"/>
            <a:ext cx="348172" cy="369332"/>
          </a:xfrm>
          <a:prstGeom prst="rect">
            <a:avLst/>
          </a:prstGeom>
          <a:noFill/>
        </p:spPr>
        <p:txBody>
          <a:bodyPr wrap="none" lIns="91440" tIns="45720" rIns="91440" bIns="45720" rtlCol="0" anchor="t">
            <a:spAutoFit/>
          </a:bodyPr>
          <a:lstStyle/>
          <a:p>
            <a:r>
              <a:rPr lang="en-GB" b="1">
                <a:latin typeface="Arial" panose="020B0604020202020204" pitchFamily="34" charset="0"/>
                <a:cs typeface="Arial" panose="020B0604020202020204" pitchFamily="34" charset="0"/>
              </a:rPr>
              <a:t>D</a:t>
            </a:r>
          </a:p>
        </p:txBody>
      </p:sp>
      <p:sp>
        <p:nvSpPr>
          <p:cNvPr id="9" name="TextBox 8">
            <a:extLst>
              <a:ext uri="{FF2B5EF4-FFF2-40B4-BE49-F238E27FC236}">
                <a16:creationId xmlns:a16="http://schemas.microsoft.com/office/drawing/2014/main" id="{99250537-3244-D9E1-6FB1-07B08F0FCA1E}"/>
              </a:ext>
            </a:extLst>
          </p:cNvPr>
          <p:cNvSpPr txBox="1"/>
          <p:nvPr/>
        </p:nvSpPr>
        <p:spPr>
          <a:xfrm>
            <a:off x="50359" y="5855842"/>
            <a:ext cx="325730" cy="369332"/>
          </a:xfrm>
          <a:prstGeom prst="rect">
            <a:avLst/>
          </a:prstGeom>
          <a:noFill/>
        </p:spPr>
        <p:txBody>
          <a:bodyPr wrap="none" lIns="91440" tIns="45720" rIns="91440" bIns="45720" rtlCol="0" anchor="t">
            <a:spAutoFit/>
          </a:bodyPr>
          <a:lstStyle/>
          <a:p>
            <a:r>
              <a:rPr lang="en-GB" b="1">
                <a:latin typeface="Arial" panose="020B0604020202020204" pitchFamily="34" charset="0"/>
                <a:cs typeface="Arial" panose="020B0604020202020204" pitchFamily="34" charset="0"/>
              </a:rPr>
              <a:t>F</a:t>
            </a:r>
          </a:p>
        </p:txBody>
      </p:sp>
      <p:sp>
        <p:nvSpPr>
          <p:cNvPr id="16" name="TextBox 15">
            <a:extLst>
              <a:ext uri="{FF2B5EF4-FFF2-40B4-BE49-F238E27FC236}">
                <a16:creationId xmlns:a16="http://schemas.microsoft.com/office/drawing/2014/main" id="{E5BE664D-AA9B-01A6-E013-1B8446BC8F53}"/>
              </a:ext>
            </a:extLst>
          </p:cNvPr>
          <p:cNvSpPr txBox="1"/>
          <p:nvPr/>
        </p:nvSpPr>
        <p:spPr>
          <a:xfrm>
            <a:off x="3187567" y="5833648"/>
            <a:ext cx="364202" cy="369332"/>
          </a:xfrm>
          <a:prstGeom prst="rect">
            <a:avLst/>
          </a:prstGeom>
          <a:noFill/>
        </p:spPr>
        <p:txBody>
          <a:bodyPr wrap="none" lIns="91440" tIns="45720" rIns="91440" bIns="45720" rtlCol="0" anchor="t">
            <a:spAutoFit/>
          </a:bodyPr>
          <a:lstStyle/>
          <a:p>
            <a:r>
              <a:rPr lang="en-GB" b="1">
                <a:latin typeface="Arial" panose="020B0604020202020204" pitchFamily="34" charset="0"/>
                <a:cs typeface="Arial" panose="020B0604020202020204" pitchFamily="34" charset="0"/>
              </a:rPr>
              <a:t>G</a:t>
            </a:r>
          </a:p>
        </p:txBody>
      </p:sp>
      <p:sp>
        <p:nvSpPr>
          <p:cNvPr id="2" name="TextBox 1">
            <a:extLst>
              <a:ext uri="{FF2B5EF4-FFF2-40B4-BE49-F238E27FC236}">
                <a16:creationId xmlns:a16="http://schemas.microsoft.com/office/drawing/2014/main" id="{26042415-0189-6482-ED6F-51C18C088F3F}"/>
              </a:ext>
            </a:extLst>
          </p:cNvPr>
          <p:cNvSpPr txBox="1"/>
          <p:nvPr/>
        </p:nvSpPr>
        <p:spPr>
          <a:xfrm>
            <a:off x="3360869" y="3745195"/>
            <a:ext cx="338554" cy="369332"/>
          </a:xfrm>
          <a:prstGeom prst="rect">
            <a:avLst/>
          </a:prstGeom>
          <a:noFill/>
        </p:spPr>
        <p:txBody>
          <a:bodyPr wrap="none" lIns="91440" tIns="45720" rIns="91440" bIns="45720" rtlCol="0" anchor="t">
            <a:spAutoFit/>
          </a:bodyPr>
          <a:lstStyle/>
          <a:p>
            <a:r>
              <a:rPr lang="en-GB" b="1">
                <a:latin typeface="Arial" panose="020B0604020202020204" pitchFamily="34" charset="0"/>
                <a:cs typeface="Arial" panose="020B0604020202020204" pitchFamily="34" charset="0"/>
              </a:rPr>
              <a:t>E</a:t>
            </a:r>
            <a:endParaRPr lang="en-US">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4392BCD-B415-DE4D-4847-B394BF196849}"/>
              </a:ext>
            </a:extLst>
          </p:cNvPr>
          <p:cNvPicPr>
            <a:picLocks noChangeAspect="1"/>
          </p:cNvPicPr>
          <p:nvPr/>
        </p:nvPicPr>
        <p:blipFill>
          <a:blip r:embed="rId4"/>
          <a:stretch>
            <a:fillRect/>
          </a:stretch>
        </p:blipFill>
        <p:spPr>
          <a:xfrm>
            <a:off x="3648863" y="3976140"/>
            <a:ext cx="3158778" cy="2226840"/>
          </a:xfrm>
          <a:prstGeom prst="rect">
            <a:avLst/>
          </a:prstGeom>
        </p:spPr>
      </p:pic>
      <p:pic>
        <p:nvPicPr>
          <p:cNvPr id="6" name="Picture 5">
            <a:extLst>
              <a:ext uri="{FF2B5EF4-FFF2-40B4-BE49-F238E27FC236}">
                <a16:creationId xmlns:a16="http://schemas.microsoft.com/office/drawing/2014/main" id="{1289B85E-D4B8-1D92-9B86-FD6683E93A87}"/>
              </a:ext>
            </a:extLst>
          </p:cNvPr>
          <p:cNvPicPr>
            <a:picLocks noChangeAspect="1"/>
          </p:cNvPicPr>
          <p:nvPr/>
        </p:nvPicPr>
        <p:blipFill>
          <a:blip r:embed="rId5"/>
          <a:stretch>
            <a:fillRect/>
          </a:stretch>
        </p:blipFill>
        <p:spPr>
          <a:xfrm>
            <a:off x="3747590" y="1767533"/>
            <a:ext cx="2880000" cy="2177662"/>
          </a:xfrm>
          <a:prstGeom prst="rect">
            <a:avLst/>
          </a:prstGeom>
        </p:spPr>
      </p:pic>
      <p:pic>
        <p:nvPicPr>
          <p:cNvPr id="3" name="Picture 2" descr="A close-up of a dna molecule&#10;&#10;AI-generated content may be incorrect.">
            <a:extLst>
              <a:ext uri="{FF2B5EF4-FFF2-40B4-BE49-F238E27FC236}">
                <a16:creationId xmlns:a16="http://schemas.microsoft.com/office/drawing/2014/main" id="{2844B577-2FB3-86CD-288E-2A5B9A0920AC}"/>
              </a:ext>
            </a:extLst>
          </p:cNvPr>
          <p:cNvPicPr>
            <a:picLocks noChangeAspect="1"/>
          </p:cNvPicPr>
          <p:nvPr/>
        </p:nvPicPr>
        <p:blipFill>
          <a:blip r:embed="rId6"/>
          <a:stretch>
            <a:fillRect/>
          </a:stretch>
        </p:blipFill>
        <p:spPr>
          <a:xfrm>
            <a:off x="1303295" y="56405"/>
            <a:ext cx="3949417" cy="1751794"/>
          </a:xfrm>
          <a:prstGeom prst="rect">
            <a:avLst/>
          </a:prstGeom>
        </p:spPr>
      </p:pic>
      <p:sp>
        <p:nvSpPr>
          <p:cNvPr id="17" name="TextBox 16">
            <a:extLst>
              <a:ext uri="{FF2B5EF4-FFF2-40B4-BE49-F238E27FC236}">
                <a16:creationId xmlns:a16="http://schemas.microsoft.com/office/drawing/2014/main" id="{81A1B5CB-7FC6-8D58-40F1-A79E2DCBEE8F}"/>
              </a:ext>
            </a:extLst>
          </p:cNvPr>
          <p:cNvSpPr txBox="1"/>
          <p:nvPr/>
        </p:nvSpPr>
        <p:spPr>
          <a:xfrm>
            <a:off x="3457682" y="1765955"/>
            <a:ext cx="348172" cy="369332"/>
          </a:xfrm>
          <a:prstGeom prst="rect">
            <a:avLst/>
          </a:prstGeom>
          <a:noFill/>
        </p:spPr>
        <p:txBody>
          <a:bodyPr wrap="none" lIns="91440" tIns="45720" rIns="91440" bIns="45720" rtlCol="0" anchor="t">
            <a:spAutoFit/>
          </a:bodyPr>
          <a:lstStyle/>
          <a:p>
            <a:r>
              <a:rPr lang="en-GB" b="1">
                <a:latin typeface="Arial" panose="020B0604020202020204" pitchFamily="34" charset="0"/>
                <a:cs typeface="Arial" panose="020B0604020202020204" pitchFamily="34" charset="0"/>
              </a:rPr>
              <a:t>C</a:t>
            </a:r>
          </a:p>
        </p:txBody>
      </p:sp>
      <p:graphicFrame>
        <p:nvGraphicFramePr>
          <p:cNvPr id="18" name="Object 17">
            <a:extLst>
              <a:ext uri="{FF2B5EF4-FFF2-40B4-BE49-F238E27FC236}">
                <a16:creationId xmlns:a16="http://schemas.microsoft.com/office/drawing/2014/main" id="{20E360C9-D58B-F6A7-7EA5-416FEE5A0240}"/>
              </a:ext>
            </a:extLst>
          </p:cNvPr>
          <p:cNvGraphicFramePr>
            <a:graphicFrameLocks noChangeAspect="1"/>
          </p:cNvGraphicFramePr>
          <p:nvPr>
            <p:extLst>
              <p:ext uri="{D42A27DB-BD31-4B8C-83A1-F6EECF244321}">
                <p14:modId xmlns:p14="http://schemas.microsoft.com/office/powerpoint/2010/main" val="2410334568"/>
              </p:ext>
            </p:extLst>
          </p:nvPr>
        </p:nvGraphicFramePr>
        <p:xfrm>
          <a:off x="94793" y="3976140"/>
          <a:ext cx="3257550" cy="2178050"/>
        </p:xfrm>
        <a:graphic>
          <a:graphicData uri="http://schemas.openxmlformats.org/presentationml/2006/ole">
            <mc:AlternateContent xmlns:mc="http://schemas.openxmlformats.org/markup-compatibility/2006">
              <mc:Choice xmlns:v="urn:schemas-microsoft-com:vml" Requires="v">
                <p:oleObj name="Prism 10" r:id="rId7" imgW="6728055" imgH="4497604" progId="Prism10.Document">
                  <p:embed/>
                </p:oleObj>
              </mc:Choice>
              <mc:Fallback>
                <p:oleObj name="Prism 10" r:id="rId7" imgW="6728055" imgH="4497604" progId="Prism10.Document">
                  <p:embed/>
                  <p:pic>
                    <p:nvPicPr>
                      <p:cNvPr id="18" name="Object 17">
                        <a:extLst>
                          <a:ext uri="{FF2B5EF4-FFF2-40B4-BE49-F238E27FC236}">
                            <a16:creationId xmlns:a16="http://schemas.microsoft.com/office/drawing/2014/main" id="{20E360C9-D58B-F6A7-7EA5-416FEE5A0240}"/>
                          </a:ext>
                        </a:extLst>
                      </p:cNvPr>
                      <p:cNvPicPr/>
                      <p:nvPr/>
                    </p:nvPicPr>
                    <p:blipFill>
                      <a:blip r:embed="rId8"/>
                      <a:stretch>
                        <a:fillRect/>
                      </a:stretch>
                    </p:blipFill>
                    <p:spPr>
                      <a:xfrm>
                        <a:off x="94793" y="3976140"/>
                        <a:ext cx="3257550" cy="21780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45844EA-87E2-38F5-9E42-50BCD4A9B9CF}"/>
              </a:ext>
            </a:extLst>
          </p:cNvPr>
          <p:cNvGraphicFramePr>
            <a:graphicFrameLocks noChangeAspect="1"/>
          </p:cNvGraphicFramePr>
          <p:nvPr>
            <p:extLst>
              <p:ext uri="{D42A27DB-BD31-4B8C-83A1-F6EECF244321}">
                <p14:modId xmlns:p14="http://schemas.microsoft.com/office/powerpoint/2010/main" val="3626715166"/>
              </p:ext>
            </p:extLst>
          </p:nvPr>
        </p:nvGraphicFramePr>
        <p:xfrm>
          <a:off x="3472479" y="6165734"/>
          <a:ext cx="3260980" cy="2178344"/>
        </p:xfrm>
        <a:graphic>
          <a:graphicData uri="http://schemas.openxmlformats.org/presentationml/2006/ole">
            <mc:AlternateContent xmlns:mc="http://schemas.openxmlformats.org/markup-compatibility/2006">
              <mc:Choice xmlns:v="urn:schemas-microsoft-com:vml" Requires="v">
                <p:oleObj name="Prism 10" r:id="rId9" imgW="6732377" imgH="4497604" progId="Prism10.Document">
                  <p:embed/>
                </p:oleObj>
              </mc:Choice>
              <mc:Fallback>
                <p:oleObj name="Prism 10" r:id="rId9" imgW="6732377" imgH="4497604" progId="Prism10.Document">
                  <p:embed/>
                  <p:pic>
                    <p:nvPicPr>
                      <p:cNvPr id="19" name="Object 18">
                        <a:extLst>
                          <a:ext uri="{FF2B5EF4-FFF2-40B4-BE49-F238E27FC236}">
                            <a16:creationId xmlns:a16="http://schemas.microsoft.com/office/drawing/2014/main" id="{345844EA-87E2-38F5-9E42-50BCD4A9B9CF}"/>
                          </a:ext>
                        </a:extLst>
                      </p:cNvPr>
                      <p:cNvPicPr/>
                      <p:nvPr/>
                    </p:nvPicPr>
                    <p:blipFill>
                      <a:blip r:embed="rId10"/>
                      <a:stretch>
                        <a:fillRect/>
                      </a:stretch>
                    </p:blipFill>
                    <p:spPr>
                      <a:xfrm>
                        <a:off x="3472479" y="6165734"/>
                        <a:ext cx="3260980" cy="2178344"/>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AE47906E-0D72-9EB7-58BE-90E174D7DE66}"/>
              </a:ext>
            </a:extLst>
          </p:cNvPr>
          <p:cNvSpPr txBox="1"/>
          <p:nvPr/>
        </p:nvSpPr>
        <p:spPr>
          <a:xfrm>
            <a:off x="576773" y="1135742"/>
            <a:ext cx="827471"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F: Antigen</a:t>
            </a:r>
          </a:p>
        </p:txBody>
      </p:sp>
      <p:sp>
        <p:nvSpPr>
          <p:cNvPr id="14" name="TextBox 13">
            <a:extLst>
              <a:ext uri="{FF2B5EF4-FFF2-40B4-BE49-F238E27FC236}">
                <a16:creationId xmlns:a16="http://schemas.microsoft.com/office/drawing/2014/main" id="{90ABD0B0-25AD-C41C-B3DB-2D96DDB02E4A}"/>
              </a:ext>
            </a:extLst>
          </p:cNvPr>
          <p:cNvSpPr txBox="1"/>
          <p:nvPr/>
        </p:nvSpPr>
        <p:spPr>
          <a:xfrm>
            <a:off x="576773" y="419285"/>
            <a:ext cx="734496"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Antibody</a:t>
            </a:r>
          </a:p>
        </p:txBody>
      </p:sp>
      <p:sp>
        <p:nvSpPr>
          <p:cNvPr id="15" name="TextBox 14">
            <a:extLst>
              <a:ext uri="{FF2B5EF4-FFF2-40B4-BE49-F238E27FC236}">
                <a16:creationId xmlns:a16="http://schemas.microsoft.com/office/drawing/2014/main" id="{6B6C52E3-05B5-C0A0-949C-9D4C2AAC6B14}"/>
              </a:ext>
            </a:extLst>
          </p:cNvPr>
          <p:cNvSpPr txBox="1"/>
          <p:nvPr/>
        </p:nvSpPr>
        <p:spPr>
          <a:xfrm>
            <a:off x="3482688" y="2026074"/>
            <a:ext cx="663964" cy="261610"/>
          </a:xfrm>
          <a:prstGeom prst="rect">
            <a:avLst/>
          </a:prstGeom>
          <a:noFill/>
        </p:spPr>
        <p:txBody>
          <a:bodyPr wrap="none" rtlCol="0">
            <a:spAutoFit/>
          </a:bodyPr>
          <a:lstStyle/>
          <a:p>
            <a:r>
              <a:rPr lang="en-GB" sz="1100" dirty="0">
                <a:solidFill>
                  <a:srgbClr val="E21819"/>
                </a:solidFill>
                <a:latin typeface="Arial" panose="020B0604020202020204" pitchFamily="34" charset="0"/>
                <a:cs typeface="Arial" panose="020B0604020202020204" pitchFamily="34" charset="0"/>
              </a:rPr>
              <a:t>Antigen</a:t>
            </a:r>
          </a:p>
        </p:txBody>
      </p:sp>
      <p:sp>
        <p:nvSpPr>
          <p:cNvPr id="21" name="TextBox 20">
            <a:extLst>
              <a:ext uri="{FF2B5EF4-FFF2-40B4-BE49-F238E27FC236}">
                <a16:creationId xmlns:a16="http://schemas.microsoft.com/office/drawing/2014/main" id="{ABB51B66-9A33-6452-5C89-63E29A376DEE}"/>
              </a:ext>
            </a:extLst>
          </p:cNvPr>
          <p:cNvSpPr txBox="1"/>
          <p:nvPr/>
        </p:nvSpPr>
        <p:spPr>
          <a:xfrm>
            <a:off x="3482688" y="2512440"/>
            <a:ext cx="734496" cy="261610"/>
          </a:xfrm>
          <a:prstGeom prst="rect">
            <a:avLst/>
          </a:prstGeom>
          <a:noFill/>
        </p:spPr>
        <p:txBody>
          <a:bodyPr wrap="none" rtlCol="0">
            <a:spAutoFit/>
          </a:bodyPr>
          <a:lstStyle/>
          <a:p>
            <a:r>
              <a:rPr lang="en-GB" sz="1100" dirty="0">
                <a:solidFill>
                  <a:srgbClr val="00CC00"/>
                </a:solidFill>
                <a:latin typeface="Arial" panose="020B0604020202020204" pitchFamily="34" charset="0"/>
                <a:cs typeface="Arial" panose="020B0604020202020204" pitchFamily="34" charset="0"/>
              </a:rPr>
              <a:t>Antibody</a:t>
            </a:r>
          </a:p>
        </p:txBody>
      </p:sp>
      <p:sp>
        <p:nvSpPr>
          <p:cNvPr id="22" name="TextBox 21">
            <a:extLst>
              <a:ext uri="{FF2B5EF4-FFF2-40B4-BE49-F238E27FC236}">
                <a16:creationId xmlns:a16="http://schemas.microsoft.com/office/drawing/2014/main" id="{6EF54DFD-C20C-E64B-0E23-3E596600A7F4}"/>
              </a:ext>
            </a:extLst>
          </p:cNvPr>
          <p:cNvSpPr txBox="1"/>
          <p:nvPr/>
        </p:nvSpPr>
        <p:spPr>
          <a:xfrm>
            <a:off x="3214869" y="3044647"/>
            <a:ext cx="663964" cy="261610"/>
          </a:xfrm>
          <a:prstGeom prst="rect">
            <a:avLst/>
          </a:prstGeom>
          <a:noFill/>
        </p:spPr>
        <p:txBody>
          <a:bodyPr wrap="none" rtlCol="0">
            <a:spAutoFit/>
          </a:bodyPr>
          <a:lstStyle/>
          <a:p>
            <a:r>
              <a:rPr lang="en-GB" sz="1100" dirty="0">
                <a:solidFill>
                  <a:srgbClr val="E21819"/>
                </a:solidFill>
                <a:latin typeface="Arial" panose="020B0604020202020204" pitchFamily="34" charset="0"/>
                <a:cs typeface="Arial" panose="020B0604020202020204" pitchFamily="34" charset="0"/>
              </a:rPr>
              <a:t>Antigen</a:t>
            </a:r>
          </a:p>
        </p:txBody>
      </p:sp>
      <p:sp>
        <p:nvSpPr>
          <p:cNvPr id="23" name="TextBox 22">
            <a:extLst>
              <a:ext uri="{FF2B5EF4-FFF2-40B4-BE49-F238E27FC236}">
                <a16:creationId xmlns:a16="http://schemas.microsoft.com/office/drawing/2014/main" id="{43B0E2C2-A187-DC66-0E36-07CF5509996F}"/>
              </a:ext>
            </a:extLst>
          </p:cNvPr>
          <p:cNvSpPr txBox="1"/>
          <p:nvPr/>
        </p:nvSpPr>
        <p:spPr>
          <a:xfrm>
            <a:off x="3214869" y="3531013"/>
            <a:ext cx="734496" cy="261610"/>
          </a:xfrm>
          <a:prstGeom prst="rect">
            <a:avLst/>
          </a:prstGeom>
          <a:noFill/>
        </p:spPr>
        <p:txBody>
          <a:bodyPr wrap="none" rtlCol="0">
            <a:spAutoFit/>
          </a:bodyPr>
          <a:lstStyle/>
          <a:p>
            <a:r>
              <a:rPr lang="en-GB" sz="1100" dirty="0">
                <a:solidFill>
                  <a:srgbClr val="00CC00"/>
                </a:solidFill>
                <a:latin typeface="Arial" panose="020B0604020202020204" pitchFamily="34" charset="0"/>
                <a:cs typeface="Arial" panose="020B0604020202020204" pitchFamily="34" charset="0"/>
              </a:rPr>
              <a:t>Antibody</a:t>
            </a:r>
          </a:p>
        </p:txBody>
      </p:sp>
      <p:sp>
        <p:nvSpPr>
          <p:cNvPr id="24" name="TextBox 23">
            <a:extLst>
              <a:ext uri="{FF2B5EF4-FFF2-40B4-BE49-F238E27FC236}">
                <a16:creationId xmlns:a16="http://schemas.microsoft.com/office/drawing/2014/main" id="{1B2A15D5-E6F1-68E6-8444-AA04EC6D0DDB}"/>
              </a:ext>
            </a:extLst>
          </p:cNvPr>
          <p:cNvSpPr txBox="1"/>
          <p:nvPr/>
        </p:nvSpPr>
        <p:spPr>
          <a:xfrm>
            <a:off x="3205535" y="4186606"/>
            <a:ext cx="663964" cy="261610"/>
          </a:xfrm>
          <a:prstGeom prst="rect">
            <a:avLst/>
          </a:prstGeom>
          <a:noFill/>
        </p:spPr>
        <p:txBody>
          <a:bodyPr wrap="none" rtlCol="0">
            <a:spAutoFit/>
          </a:bodyPr>
          <a:lstStyle/>
          <a:p>
            <a:r>
              <a:rPr lang="en-GB" sz="1100" dirty="0">
                <a:solidFill>
                  <a:srgbClr val="E21819"/>
                </a:solidFill>
                <a:latin typeface="Arial" panose="020B0604020202020204" pitchFamily="34" charset="0"/>
                <a:cs typeface="Arial" panose="020B0604020202020204" pitchFamily="34" charset="0"/>
              </a:rPr>
              <a:t>Antigen</a:t>
            </a:r>
          </a:p>
        </p:txBody>
      </p:sp>
      <p:sp>
        <p:nvSpPr>
          <p:cNvPr id="25" name="TextBox 24">
            <a:extLst>
              <a:ext uri="{FF2B5EF4-FFF2-40B4-BE49-F238E27FC236}">
                <a16:creationId xmlns:a16="http://schemas.microsoft.com/office/drawing/2014/main" id="{B26A7EAA-38A4-70B5-5F54-8AE9C0D5B062}"/>
              </a:ext>
            </a:extLst>
          </p:cNvPr>
          <p:cNvSpPr txBox="1"/>
          <p:nvPr/>
        </p:nvSpPr>
        <p:spPr>
          <a:xfrm>
            <a:off x="3205535" y="4672972"/>
            <a:ext cx="734496" cy="261610"/>
          </a:xfrm>
          <a:prstGeom prst="rect">
            <a:avLst/>
          </a:prstGeom>
          <a:noFill/>
        </p:spPr>
        <p:txBody>
          <a:bodyPr wrap="none" rtlCol="0">
            <a:spAutoFit/>
          </a:bodyPr>
          <a:lstStyle/>
          <a:p>
            <a:r>
              <a:rPr lang="en-GB" sz="1100" dirty="0">
                <a:solidFill>
                  <a:srgbClr val="00CC00"/>
                </a:solidFill>
                <a:latin typeface="Arial" panose="020B0604020202020204" pitchFamily="34" charset="0"/>
                <a:cs typeface="Arial" panose="020B0604020202020204" pitchFamily="34" charset="0"/>
              </a:rPr>
              <a:t>Antibody</a:t>
            </a:r>
          </a:p>
        </p:txBody>
      </p:sp>
      <p:sp>
        <p:nvSpPr>
          <p:cNvPr id="26" name="TextBox 25">
            <a:extLst>
              <a:ext uri="{FF2B5EF4-FFF2-40B4-BE49-F238E27FC236}">
                <a16:creationId xmlns:a16="http://schemas.microsoft.com/office/drawing/2014/main" id="{6BC05DEB-D7D8-73BA-64CA-2B5B086DAF00}"/>
              </a:ext>
            </a:extLst>
          </p:cNvPr>
          <p:cNvSpPr txBox="1"/>
          <p:nvPr/>
        </p:nvSpPr>
        <p:spPr>
          <a:xfrm>
            <a:off x="40357" y="6271802"/>
            <a:ext cx="663964" cy="261610"/>
          </a:xfrm>
          <a:prstGeom prst="rect">
            <a:avLst/>
          </a:prstGeom>
          <a:noFill/>
        </p:spPr>
        <p:txBody>
          <a:bodyPr wrap="none" rtlCol="0">
            <a:spAutoFit/>
          </a:bodyPr>
          <a:lstStyle/>
          <a:p>
            <a:r>
              <a:rPr lang="en-GB" sz="1100" dirty="0">
                <a:solidFill>
                  <a:srgbClr val="E21819"/>
                </a:solidFill>
                <a:latin typeface="Arial" panose="020B0604020202020204" pitchFamily="34" charset="0"/>
                <a:cs typeface="Arial" panose="020B0604020202020204" pitchFamily="34" charset="0"/>
              </a:rPr>
              <a:t>Antigen</a:t>
            </a:r>
          </a:p>
        </p:txBody>
      </p:sp>
      <p:sp>
        <p:nvSpPr>
          <p:cNvPr id="27" name="TextBox 26">
            <a:extLst>
              <a:ext uri="{FF2B5EF4-FFF2-40B4-BE49-F238E27FC236}">
                <a16:creationId xmlns:a16="http://schemas.microsoft.com/office/drawing/2014/main" id="{94FF82EF-B865-FFFC-2428-F9D919F235D6}"/>
              </a:ext>
            </a:extLst>
          </p:cNvPr>
          <p:cNvSpPr txBox="1"/>
          <p:nvPr/>
        </p:nvSpPr>
        <p:spPr>
          <a:xfrm>
            <a:off x="40357" y="6758168"/>
            <a:ext cx="734496" cy="261610"/>
          </a:xfrm>
          <a:prstGeom prst="rect">
            <a:avLst/>
          </a:prstGeom>
          <a:noFill/>
        </p:spPr>
        <p:txBody>
          <a:bodyPr wrap="none" rtlCol="0">
            <a:spAutoFit/>
          </a:bodyPr>
          <a:lstStyle/>
          <a:p>
            <a:r>
              <a:rPr lang="en-GB" sz="1100" dirty="0">
                <a:solidFill>
                  <a:srgbClr val="00CC00"/>
                </a:solidFill>
                <a:latin typeface="Arial" panose="020B0604020202020204" pitchFamily="34" charset="0"/>
                <a:cs typeface="Arial" panose="020B0604020202020204" pitchFamily="34" charset="0"/>
              </a:rPr>
              <a:t>Antibody</a:t>
            </a:r>
          </a:p>
        </p:txBody>
      </p:sp>
    </p:spTree>
    <p:extLst>
      <p:ext uri="{BB962C8B-B14F-4D97-AF65-F5344CB8AC3E}">
        <p14:creationId xmlns:p14="http://schemas.microsoft.com/office/powerpoint/2010/main" val="3789297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D573DF2E-C66F-B934-3A6E-FC92140B0AED}"/>
              </a:ext>
            </a:extLst>
          </p:cNvPr>
          <p:cNvGraphicFramePr>
            <a:graphicFrameLocks noChangeAspect="1"/>
          </p:cNvGraphicFramePr>
          <p:nvPr>
            <p:extLst>
              <p:ext uri="{D42A27DB-BD31-4B8C-83A1-F6EECF244321}">
                <p14:modId xmlns:p14="http://schemas.microsoft.com/office/powerpoint/2010/main" val="2433230321"/>
              </p:ext>
            </p:extLst>
          </p:nvPr>
        </p:nvGraphicFramePr>
        <p:xfrm>
          <a:off x="-41316" y="31750"/>
          <a:ext cx="3756066" cy="3776177"/>
        </p:xfrm>
        <a:graphic>
          <a:graphicData uri="http://schemas.openxmlformats.org/presentationml/2006/ole">
            <mc:AlternateContent xmlns:mc="http://schemas.openxmlformats.org/markup-compatibility/2006">
              <mc:Choice xmlns:v="urn:schemas-microsoft-com:vml" Requires="v">
                <p:oleObj name="Prism 10" r:id="rId2" imgW="4652953" imgH="4676240" progId="Prism10.Document">
                  <p:embed/>
                </p:oleObj>
              </mc:Choice>
              <mc:Fallback>
                <p:oleObj name="Prism 10" r:id="rId2" imgW="4652953" imgH="4676240" progId="Prism10.Document">
                  <p:embed/>
                  <p:pic>
                    <p:nvPicPr>
                      <p:cNvPr id="6" name="Object 5">
                        <a:extLst>
                          <a:ext uri="{FF2B5EF4-FFF2-40B4-BE49-F238E27FC236}">
                            <a16:creationId xmlns:a16="http://schemas.microsoft.com/office/drawing/2014/main" id="{D573DF2E-C66F-B934-3A6E-FC92140B0AED}"/>
                          </a:ext>
                        </a:extLst>
                      </p:cNvPr>
                      <p:cNvPicPr/>
                      <p:nvPr/>
                    </p:nvPicPr>
                    <p:blipFill>
                      <a:blip r:embed="rId3"/>
                      <a:stretch>
                        <a:fillRect/>
                      </a:stretch>
                    </p:blipFill>
                    <p:spPr>
                      <a:xfrm>
                        <a:off x="-41316" y="31750"/>
                        <a:ext cx="3756066" cy="3776177"/>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72BF60BC-0307-2496-9816-2AC91A291911}"/>
              </a:ext>
            </a:extLst>
          </p:cNvPr>
          <p:cNvGraphicFramePr>
            <a:graphicFrameLocks noChangeAspect="1"/>
          </p:cNvGraphicFramePr>
          <p:nvPr>
            <p:extLst>
              <p:ext uri="{D42A27DB-BD31-4B8C-83A1-F6EECF244321}">
                <p14:modId xmlns:p14="http://schemas.microsoft.com/office/powerpoint/2010/main" val="2446220585"/>
              </p:ext>
            </p:extLst>
          </p:nvPr>
        </p:nvGraphicFramePr>
        <p:xfrm>
          <a:off x="-41316" y="3610434"/>
          <a:ext cx="3262922" cy="4221696"/>
        </p:xfrm>
        <a:graphic>
          <a:graphicData uri="http://schemas.openxmlformats.org/presentationml/2006/ole">
            <mc:AlternateContent xmlns:mc="http://schemas.openxmlformats.org/markup-compatibility/2006">
              <mc:Choice xmlns:v="urn:schemas-microsoft-com:vml" Requires="v">
                <p:oleObj name="Prism 10" r:id="rId4" imgW="4020195" imgH="5200624" progId="Prism10.Document">
                  <p:embed/>
                </p:oleObj>
              </mc:Choice>
              <mc:Fallback>
                <p:oleObj name="Prism 10" r:id="rId4" imgW="4020195" imgH="5200624" progId="Prism10.Document">
                  <p:embed/>
                  <p:pic>
                    <p:nvPicPr>
                      <p:cNvPr id="2" name="Object 1">
                        <a:extLst>
                          <a:ext uri="{FF2B5EF4-FFF2-40B4-BE49-F238E27FC236}">
                            <a16:creationId xmlns:a16="http://schemas.microsoft.com/office/drawing/2014/main" id="{72BF60BC-0307-2496-9816-2AC91A291911}"/>
                          </a:ext>
                        </a:extLst>
                      </p:cNvPr>
                      <p:cNvPicPr/>
                      <p:nvPr/>
                    </p:nvPicPr>
                    <p:blipFill>
                      <a:blip r:embed="rId5"/>
                      <a:stretch>
                        <a:fillRect/>
                      </a:stretch>
                    </p:blipFill>
                    <p:spPr>
                      <a:xfrm>
                        <a:off x="-41316" y="3610434"/>
                        <a:ext cx="3262922" cy="4221696"/>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E7A41254-4972-C41A-B4C3-4F98CB1940D2}"/>
              </a:ext>
            </a:extLst>
          </p:cNvPr>
          <p:cNvSpPr txBox="1"/>
          <p:nvPr/>
        </p:nvSpPr>
        <p:spPr>
          <a:xfrm>
            <a:off x="-9579" y="118528"/>
            <a:ext cx="351378" cy="369332"/>
          </a:xfrm>
          <a:prstGeom prst="rect">
            <a:avLst/>
          </a:prstGeom>
          <a:noFill/>
        </p:spPr>
        <p:txBody>
          <a:bodyPr wrap="none" rtlCol="0">
            <a:spAutoFit/>
          </a:bodyPr>
          <a:lstStyle/>
          <a:p>
            <a:r>
              <a:rPr lang="en-GB" b="1">
                <a:latin typeface="Arial" panose="020B0604020202020204" pitchFamily="34" charset="0"/>
                <a:cs typeface="Arial" panose="020B0604020202020204" pitchFamily="34" charset="0"/>
              </a:rPr>
              <a:t>A</a:t>
            </a:r>
          </a:p>
        </p:txBody>
      </p:sp>
      <p:sp>
        <p:nvSpPr>
          <p:cNvPr id="14" name="TextBox 13">
            <a:extLst>
              <a:ext uri="{FF2B5EF4-FFF2-40B4-BE49-F238E27FC236}">
                <a16:creationId xmlns:a16="http://schemas.microsoft.com/office/drawing/2014/main" id="{1964AC97-A2B3-2B6F-C06B-1979855BD2BD}"/>
              </a:ext>
            </a:extLst>
          </p:cNvPr>
          <p:cNvSpPr txBox="1"/>
          <p:nvPr/>
        </p:nvSpPr>
        <p:spPr>
          <a:xfrm>
            <a:off x="3485530" y="178006"/>
            <a:ext cx="351378"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B</a:t>
            </a:r>
          </a:p>
        </p:txBody>
      </p:sp>
      <p:sp>
        <p:nvSpPr>
          <p:cNvPr id="3" name="Text Box 1">
            <a:extLst>
              <a:ext uri="{FF2B5EF4-FFF2-40B4-BE49-F238E27FC236}">
                <a16:creationId xmlns:a16="http://schemas.microsoft.com/office/drawing/2014/main" id="{72C4729E-391F-42BA-26FC-DE85B2AAC1D2}"/>
              </a:ext>
            </a:extLst>
          </p:cNvPr>
          <p:cNvSpPr txBox="1"/>
          <p:nvPr/>
        </p:nvSpPr>
        <p:spPr>
          <a:xfrm>
            <a:off x="155542" y="8758498"/>
            <a:ext cx="6546916" cy="107721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en-GB" sz="1000" b="1" kern="100" dirty="0">
                <a:effectLst/>
                <a:latin typeface="Arial" panose="020B0604020202020204" pitchFamily="34" charset="0"/>
                <a:ea typeface="Aptos" panose="020B0004020202020204" pitchFamily="34" charset="0"/>
                <a:cs typeface="Arial" panose="020B0604020202020204" pitchFamily="34" charset="0"/>
              </a:rPr>
              <a:t>Figure 4. Predicting antibody escape</a:t>
            </a:r>
            <a:r>
              <a:rPr lang="en-GB" sz="1000" b="1" kern="100" dirty="0">
                <a:latin typeface="Arial" panose="020B0604020202020204" pitchFamily="34" charset="0"/>
                <a:ea typeface="Aptos" panose="020B0004020202020204" pitchFamily="34" charset="0"/>
                <a:cs typeface="Arial" panose="020B0604020202020204" pitchFamily="34" charset="0"/>
              </a:rPr>
              <a:t> in RSV A and B</a:t>
            </a:r>
            <a:r>
              <a:rPr lang="en-GB" sz="1000" b="1" kern="100" dirty="0">
                <a:effectLst/>
                <a:latin typeface="Arial" panose="020B0604020202020204" pitchFamily="34" charset="0"/>
                <a:ea typeface="Aptos" panose="020B0004020202020204" pitchFamily="34" charset="0"/>
                <a:cs typeface="Arial" panose="020B0604020202020204" pitchFamily="34" charset="0"/>
              </a:rPr>
              <a:t>.</a:t>
            </a:r>
            <a:r>
              <a:rPr lang="en-GB" sz="1000" kern="100" dirty="0">
                <a:effectLst/>
                <a:latin typeface="Arial" panose="020B0604020202020204" pitchFamily="34" charset="0"/>
                <a:ea typeface="Aptos" panose="020B0004020202020204" pitchFamily="34" charset="0"/>
                <a:cs typeface="Arial" panose="020B0604020202020204" pitchFamily="34" charset="0"/>
              </a:rPr>
              <a:t> (A) </a:t>
            </a:r>
            <a:r>
              <a:rPr lang="en-GB" sz="1000" kern="100" dirty="0">
                <a:latin typeface="Arial" panose="020B0604020202020204" pitchFamily="34" charset="0"/>
                <a:ea typeface="Aptos" panose="020B0004020202020204" pitchFamily="34" charset="0"/>
                <a:cs typeface="Arial" panose="020B0604020202020204" pitchFamily="34" charset="0"/>
              </a:rPr>
              <a:t>Amino acid substitutions were made for each residue of interest in RSV-A. </a:t>
            </a:r>
            <a:r>
              <a:rPr lang="en-GB" sz="1000" kern="100" dirty="0" err="1">
                <a:latin typeface="Arial" panose="020B0604020202020204" pitchFamily="34" charset="0"/>
                <a:ea typeface="Aptos" panose="020B0004020202020204" pitchFamily="34" charset="0"/>
                <a:cs typeface="Arial" panose="020B0604020202020204" pitchFamily="34" charset="0"/>
              </a:rPr>
              <a:t>Kd</a:t>
            </a:r>
            <a:r>
              <a:rPr lang="en-GB" sz="1000" kern="100" dirty="0">
                <a:latin typeface="Arial" panose="020B0604020202020204" pitchFamily="34" charset="0"/>
                <a:ea typeface="Aptos" panose="020B0004020202020204" pitchFamily="34" charset="0"/>
                <a:cs typeface="Arial" panose="020B0604020202020204" pitchFamily="34" charset="0"/>
              </a:rPr>
              <a:t> was predicted using PRODIGY. (B) RSV-A mutations selected for further analysis with predicted &gt;6 fold increase in </a:t>
            </a:r>
            <a:r>
              <a:rPr lang="en-GB" sz="1000" kern="100" dirty="0" err="1">
                <a:latin typeface="Arial" panose="020B0604020202020204" pitchFamily="34" charset="0"/>
                <a:ea typeface="Aptos" panose="020B0004020202020204" pitchFamily="34" charset="0"/>
                <a:cs typeface="Arial" panose="020B0604020202020204" pitchFamily="34" charset="0"/>
              </a:rPr>
              <a:t>Kd</a:t>
            </a:r>
            <a:r>
              <a:rPr lang="en-GB" sz="1000" kern="100" dirty="0">
                <a:latin typeface="Arial" panose="020B0604020202020204" pitchFamily="34" charset="0"/>
                <a:ea typeface="Aptos" panose="020B0004020202020204" pitchFamily="34" charset="0"/>
                <a:cs typeface="Arial" panose="020B0604020202020204" pitchFamily="34" charset="0"/>
              </a:rPr>
              <a:t> and found in GISAID </a:t>
            </a:r>
            <a:r>
              <a:rPr lang="en-GB" sz="1000" kern="100" dirty="0" err="1">
                <a:latin typeface="Arial" panose="020B0604020202020204" pitchFamily="34" charset="0"/>
                <a:ea typeface="Aptos" panose="020B0004020202020204" pitchFamily="34" charset="0"/>
                <a:cs typeface="Arial" panose="020B0604020202020204" pitchFamily="34" charset="0"/>
              </a:rPr>
              <a:t>EpiRSV</a:t>
            </a:r>
            <a:r>
              <a:rPr lang="en-GB" sz="1000" kern="100" dirty="0">
                <a:latin typeface="Arial" panose="020B0604020202020204" pitchFamily="34" charset="0"/>
                <a:ea typeface="Aptos" panose="020B0004020202020204" pitchFamily="34" charset="0"/>
                <a:cs typeface="Arial" panose="020B0604020202020204" pitchFamily="34" charset="0"/>
              </a:rPr>
              <a:t> database. (C) Selected mutations generated as rgRSV and tested for neutralisation by nirsevimab like antibody. (D) IC50 of generated mutants (E) Amino acid substitutions were made for each residue of interest in RSV-B. Kd was predicted using PRODIGY. (F) RSV-B mutations selected with predicted &gt;6 fold increase in Kd and found in GISAID </a:t>
            </a:r>
            <a:r>
              <a:rPr lang="en-GB" sz="1000" kern="100" dirty="0" err="1">
                <a:latin typeface="Arial" panose="020B0604020202020204" pitchFamily="34" charset="0"/>
                <a:ea typeface="Aptos" panose="020B0004020202020204" pitchFamily="34" charset="0"/>
                <a:cs typeface="Arial" panose="020B0604020202020204" pitchFamily="34" charset="0"/>
              </a:rPr>
              <a:t>EpiRSV</a:t>
            </a:r>
            <a:r>
              <a:rPr lang="en-GB" sz="1000" kern="100" dirty="0">
                <a:latin typeface="Arial" panose="020B0604020202020204" pitchFamily="34" charset="0"/>
                <a:ea typeface="Aptos" panose="020B0004020202020204" pitchFamily="34" charset="0"/>
                <a:cs typeface="Arial" panose="020B0604020202020204" pitchFamily="34" charset="0"/>
              </a:rPr>
              <a:t> database. (G) BLOSUM-like matrix for substitution likelihood in the RSV F protein from RSV A. </a:t>
            </a:r>
            <a:endParaRPr lang="en-GB" sz="1000" i="1"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86C6ADF-FE68-189D-A9E7-CA683438281B}"/>
              </a:ext>
            </a:extLst>
          </p:cNvPr>
          <p:cNvSpPr txBox="1"/>
          <p:nvPr/>
        </p:nvSpPr>
        <p:spPr>
          <a:xfrm>
            <a:off x="3489968" y="1165526"/>
            <a:ext cx="348172" cy="369332"/>
          </a:xfrm>
          <a:prstGeom prst="rect">
            <a:avLst/>
          </a:prstGeom>
          <a:noFill/>
        </p:spPr>
        <p:txBody>
          <a:bodyPr wrap="none" lIns="91440" tIns="45720" rIns="91440" bIns="45720" rtlCol="0" anchor="t">
            <a:spAutoFit/>
          </a:bodyPr>
          <a:lstStyle/>
          <a:p>
            <a:r>
              <a:rPr lang="en-GB" b="1" dirty="0">
                <a:latin typeface="Arial" panose="020B0604020202020204" pitchFamily="34" charset="0"/>
                <a:cs typeface="Arial" panose="020B0604020202020204" pitchFamily="34" charset="0"/>
              </a:rPr>
              <a:t>C</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518B3ED-2B5B-9A40-34BB-C6681E8685C5}"/>
              </a:ext>
            </a:extLst>
          </p:cNvPr>
          <p:cNvSpPr txBox="1"/>
          <p:nvPr/>
        </p:nvSpPr>
        <p:spPr>
          <a:xfrm>
            <a:off x="-29891" y="3522330"/>
            <a:ext cx="338554" cy="369332"/>
          </a:xfrm>
          <a:prstGeom prst="rect">
            <a:avLst/>
          </a:prstGeom>
          <a:noFill/>
        </p:spPr>
        <p:txBody>
          <a:bodyPr wrap="none" lIns="91440" tIns="45720" rIns="91440" bIns="45720" rtlCol="0" anchor="t">
            <a:spAutoFit/>
          </a:bodyPr>
          <a:lstStyle/>
          <a:p>
            <a:r>
              <a:rPr lang="en-GB" b="1" dirty="0">
                <a:latin typeface="Arial" panose="020B0604020202020204" pitchFamily="34" charset="0"/>
                <a:cs typeface="Arial" panose="020B0604020202020204" pitchFamily="34" charset="0"/>
              </a:rPr>
              <a:t>E</a:t>
            </a:r>
          </a:p>
        </p:txBody>
      </p:sp>
      <p:graphicFrame>
        <p:nvGraphicFramePr>
          <p:cNvPr id="8" name="Table 7">
            <a:extLst>
              <a:ext uri="{FF2B5EF4-FFF2-40B4-BE49-F238E27FC236}">
                <a16:creationId xmlns:a16="http://schemas.microsoft.com/office/drawing/2014/main" id="{A4612773-6CE3-76C2-1A36-9CC00076C11E}"/>
              </a:ext>
            </a:extLst>
          </p:cNvPr>
          <p:cNvGraphicFramePr>
            <a:graphicFrameLocks noGrp="1"/>
          </p:cNvGraphicFramePr>
          <p:nvPr>
            <p:extLst>
              <p:ext uri="{D42A27DB-BD31-4B8C-83A1-F6EECF244321}">
                <p14:modId xmlns:p14="http://schemas.microsoft.com/office/powerpoint/2010/main" val="1236995083"/>
              </p:ext>
            </p:extLst>
          </p:nvPr>
        </p:nvGraphicFramePr>
        <p:xfrm>
          <a:off x="3853540" y="202732"/>
          <a:ext cx="2577844" cy="910234"/>
        </p:xfrm>
        <a:graphic>
          <a:graphicData uri="http://schemas.openxmlformats.org/drawingml/2006/table">
            <a:tbl>
              <a:tblPr>
                <a:tableStyleId>{3C2FFA5D-87B4-456A-9821-1D502468CF0F}</a:tableStyleId>
              </a:tblPr>
              <a:tblGrid>
                <a:gridCol w="412115">
                  <a:extLst>
                    <a:ext uri="{9D8B030D-6E8A-4147-A177-3AD203B41FA5}">
                      <a16:colId xmlns:a16="http://schemas.microsoft.com/office/drawing/2014/main" val="2896909758"/>
                    </a:ext>
                  </a:extLst>
                </a:gridCol>
                <a:gridCol w="483552">
                  <a:extLst>
                    <a:ext uri="{9D8B030D-6E8A-4147-A177-3AD203B41FA5}">
                      <a16:colId xmlns:a16="http://schemas.microsoft.com/office/drawing/2014/main" val="1689480123"/>
                    </a:ext>
                  </a:extLst>
                </a:gridCol>
                <a:gridCol w="670563">
                  <a:extLst>
                    <a:ext uri="{9D8B030D-6E8A-4147-A177-3AD203B41FA5}">
                      <a16:colId xmlns:a16="http://schemas.microsoft.com/office/drawing/2014/main" val="3158878273"/>
                    </a:ext>
                  </a:extLst>
                </a:gridCol>
                <a:gridCol w="464574">
                  <a:extLst>
                    <a:ext uri="{9D8B030D-6E8A-4147-A177-3AD203B41FA5}">
                      <a16:colId xmlns:a16="http://schemas.microsoft.com/office/drawing/2014/main" val="1368257628"/>
                    </a:ext>
                  </a:extLst>
                </a:gridCol>
                <a:gridCol w="547040">
                  <a:extLst>
                    <a:ext uri="{9D8B030D-6E8A-4147-A177-3AD203B41FA5}">
                      <a16:colId xmlns:a16="http://schemas.microsoft.com/office/drawing/2014/main" val="501219655"/>
                    </a:ext>
                  </a:extLst>
                </a:gridCol>
              </a:tblGrid>
              <a:tr h="280640">
                <a:tc>
                  <a:txBody>
                    <a:bodyPr/>
                    <a:lstStyle/>
                    <a:p>
                      <a:pPr algn="ctr" fontAlgn="b"/>
                      <a:r>
                        <a:rPr lang="en-GB" sz="700" b="1" i="0" u="none" strike="noStrike">
                          <a:solidFill>
                            <a:srgbClr val="000000"/>
                          </a:solidFill>
                          <a:effectLst/>
                          <a:latin typeface="Arial" panose="020B0604020202020204" pitchFamily="34" charset="0"/>
                          <a:cs typeface="Arial" panose="020B0604020202020204" pitchFamily="34" charset="0"/>
                        </a:rPr>
                        <a:t>Mutation</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700" b="1" i="0" u="none" strike="noStrike">
                          <a:solidFill>
                            <a:srgbClr val="000000"/>
                          </a:solidFill>
                          <a:effectLst/>
                          <a:latin typeface="Arial" panose="020B0604020202020204" pitchFamily="34" charset="0"/>
                          <a:cs typeface="Arial" panose="020B0604020202020204" pitchFamily="34" charset="0"/>
                        </a:rPr>
                        <a:t>Kd (M)</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700" b="1" i="0" u="none" strike="noStrike">
                          <a:solidFill>
                            <a:srgbClr val="000000"/>
                          </a:solidFill>
                          <a:effectLst/>
                          <a:latin typeface="Arial" panose="020B0604020202020204" pitchFamily="34" charset="0"/>
                          <a:cs typeface="Arial" panose="020B0604020202020204" pitchFamily="34" charset="0"/>
                        </a:rPr>
                        <a:t>Predicted IC</a:t>
                      </a:r>
                      <a:r>
                        <a:rPr lang="en-GB" sz="700" b="1" i="0" u="none" strike="noStrike" baseline="-25000">
                          <a:solidFill>
                            <a:srgbClr val="000000"/>
                          </a:solidFill>
                          <a:effectLst/>
                          <a:latin typeface="Arial" panose="020B0604020202020204" pitchFamily="34" charset="0"/>
                          <a:cs typeface="Arial" panose="020B0604020202020204" pitchFamily="34" charset="0"/>
                        </a:rPr>
                        <a:t>50</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700" b="1" i="0" u="none" strike="noStrike">
                          <a:solidFill>
                            <a:srgbClr val="000000"/>
                          </a:solidFill>
                          <a:effectLst/>
                          <a:latin typeface="Arial" panose="020B0604020202020204" pitchFamily="34" charset="0"/>
                          <a:cs typeface="Arial" panose="020B0604020202020204" pitchFamily="34" charset="0"/>
                        </a:rPr>
                        <a:t>IC</a:t>
                      </a:r>
                      <a:r>
                        <a:rPr lang="en-GB" sz="700" b="1" i="0" u="none" strike="noStrike" baseline="-25000">
                          <a:solidFill>
                            <a:srgbClr val="000000"/>
                          </a:solidFill>
                          <a:effectLst/>
                          <a:latin typeface="Arial" panose="020B0604020202020204" pitchFamily="34" charset="0"/>
                          <a:cs typeface="Arial" panose="020B0604020202020204" pitchFamily="34" charset="0"/>
                        </a:rPr>
                        <a:t>50</a:t>
                      </a:r>
                      <a:r>
                        <a:rPr lang="en-GB" sz="700" b="1" i="0" u="none" strike="noStrike">
                          <a:solidFill>
                            <a:srgbClr val="000000"/>
                          </a:solidFill>
                          <a:effectLst/>
                          <a:latin typeface="Arial" panose="020B0604020202020204" pitchFamily="34" charset="0"/>
                          <a:cs typeface="Arial" panose="020B0604020202020204" pitchFamily="34" charset="0"/>
                        </a:rPr>
                        <a:t> FC</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700" b="1" i="0" u="none" strike="noStrike" dirty="0">
                          <a:solidFill>
                            <a:srgbClr val="000000"/>
                          </a:solidFill>
                          <a:effectLst/>
                          <a:latin typeface="Arial" panose="020B0604020202020204" pitchFamily="34" charset="0"/>
                          <a:cs typeface="Arial" panose="020B0604020202020204" pitchFamily="34" charset="0"/>
                        </a:rPr>
                        <a:t>Relative</a:t>
                      </a:r>
                    </a:p>
                    <a:p>
                      <a:pPr algn="ctr" fontAlgn="b"/>
                      <a:r>
                        <a:rPr lang="en-GB" sz="700" b="1" i="0" u="none" strike="noStrike" dirty="0">
                          <a:solidFill>
                            <a:srgbClr val="000000"/>
                          </a:solidFill>
                          <a:effectLst/>
                          <a:latin typeface="Arial" panose="020B0604020202020204" pitchFamily="34" charset="0"/>
                          <a:cs typeface="Arial" panose="020B0604020202020204" pitchFamily="34" charset="0"/>
                        </a:rPr>
                        <a:t>Likelihood</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8808128"/>
                  </a:ext>
                </a:extLst>
              </a:tr>
              <a:tr h="130004">
                <a:tc>
                  <a:txBody>
                    <a:bodyPr/>
                    <a:lstStyle/>
                    <a:p>
                      <a:pPr algn="ctr" fontAlgn="b"/>
                      <a:r>
                        <a:rPr lang="en-GB" sz="700" b="0" u="none" strike="noStrike">
                          <a:solidFill>
                            <a:srgbClr val="000000"/>
                          </a:solidFill>
                          <a:effectLst/>
                          <a:latin typeface="Arial" panose="020B0604020202020204" pitchFamily="34" charset="0"/>
                          <a:cs typeface="Arial" panose="020B0604020202020204" pitchFamily="34" charset="0"/>
                        </a:rPr>
                        <a:t>N63T</a:t>
                      </a:r>
                      <a:endParaRPr lang="en-GB" sz="7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DCDC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1.9 × 10⁻⁸  </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DCDC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7.25</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DCDC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13.60</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DCDC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DCDCFF"/>
                    </a:solidFill>
                  </a:tcPr>
                </a:tc>
                <a:extLst>
                  <a:ext uri="{0D108BD9-81ED-4DB2-BD59-A6C34878D82A}">
                    <a16:rowId xmlns:a16="http://schemas.microsoft.com/office/drawing/2014/main" val="3487631996"/>
                  </a:ext>
                </a:extLst>
              </a:tr>
              <a:tr h="166530">
                <a:tc>
                  <a:txBody>
                    <a:bodyPr/>
                    <a:lstStyle/>
                    <a:p>
                      <a:pPr algn="ctr" fontAlgn="b"/>
                      <a:r>
                        <a:rPr lang="en-GB" sz="700" b="0" u="none" strike="noStrike">
                          <a:solidFill>
                            <a:srgbClr val="000000"/>
                          </a:solidFill>
                          <a:effectLst/>
                          <a:latin typeface="Arial" panose="020B0604020202020204" pitchFamily="34" charset="0"/>
                          <a:cs typeface="Arial" panose="020B0604020202020204" pitchFamily="34" charset="0"/>
                        </a:rPr>
                        <a:t>I64V</a:t>
                      </a:r>
                      <a:endParaRPr lang="en-GB" sz="7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4E4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1.5 × 10⁻⁸  </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4E4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5.72</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4E4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10.70</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4E4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4E4FF"/>
                    </a:solidFill>
                  </a:tcPr>
                </a:tc>
                <a:extLst>
                  <a:ext uri="{0D108BD9-81ED-4DB2-BD59-A6C34878D82A}">
                    <a16:rowId xmlns:a16="http://schemas.microsoft.com/office/drawing/2014/main" val="663636314"/>
                  </a:ext>
                </a:extLst>
              </a:tr>
              <a:tr h="166530">
                <a:tc>
                  <a:txBody>
                    <a:bodyPr/>
                    <a:lstStyle/>
                    <a:p>
                      <a:pPr algn="ctr" fontAlgn="b"/>
                      <a:r>
                        <a:rPr lang="en-GB" sz="700" b="0" u="none" strike="noStrike">
                          <a:solidFill>
                            <a:srgbClr val="000000"/>
                          </a:solidFill>
                          <a:effectLst/>
                          <a:latin typeface="Arial" panose="020B0604020202020204" pitchFamily="34" charset="0"/>
                          <a:cs typeface="Arial" panose="020B0604020202020204" pitchFamily="34" charset="0"/>
                        </a:rPr>
                        <a:t>D200E</a:t>
                      </a:r>
                      <a:endParaRPr lang="en-GB" sz="7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DED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1.1 × 10⁻⁸  </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DED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4.20</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DED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7.86</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DED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DEDFF"/>
                    </a:solidFill>
                  </a:tcPr>
                </a:tc>
                <a:extLst>
                  <a:ext uri="{0D108BD9-81ED-4DB2-BD59-A6C34878D82A}">
                    <a16:rowId xmlns:a16="http://schemas.microsoft.com/office/drawing/2014/main" val="221016307"/>
                  </a:ext>
                </a:extLst>
              </a:tr>
              <a:tr h="166530">
                <a:tc>
                  <a:txBody>
                    <a:bodyPr/>
                    <a:lstStyle/>
                    <a:p>
                      <a:pPr algn="ctr" fontAlgn="b"/>
                      <a:r>
                        <a:rPr lang="en-GB" sz="700" b="0" u="none" strike="noStrike">
                          <a:solidFill>
                            <a:srgbClr val="000000"/>
                          </a:solidFill>
                          <a:effectLst/>
                          <a:latin typeface="Arial" panose="020B0604020202020204" pitchFamily="34" charset="0"/>
                          <a:cs typeface="Arial" panose="020B0604020202020204" pitchFamily="34" charset="0"/>
                        </a:rPr>
                        <a:t>K201N</a:t>
                      </a:r>
                      <a:endParaRPr lang="en-GB" sz="7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9.0 × 10⁻⁹  </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3.43</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6.43</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extLst>
                  <a:ext uri="{0D108BD9-81ED-4DB2-BD59-A6C34878D82A}">
                    <a16:rowId xmlns:a16="http://schemas.microsoft.com/office/drawing/2014/main" val="606016561"/>
                  </a:ext>
                </a:extLst>
              </a:tr>
            </a:tbl>
          </a:graphicData>
        </a:graphic>
      </p:graphicFrame>
      <p:sp>
        <p:nvSpPr>
          <p:cNvPr id="5" name="TextBox 4">
            <a:extLst>
              <a:ext uri="{FF2B5EF4-FFF2-40B4-BE49-F238E27FC236}">
                <a16:creationId xmlns:a16="http://schemas.microsoft.com/office/drawing/2014/main" id="{53ED8F96-37DA-A617-B4FD-0894D36ADCDF}"/>
              </a:ext>
            </a:extLst>
          </p:cNvPr>
          <p:cNvSpPr txBox="1"/>
          <p:nvPr/>
        </p:nvSpPr>
        <p:spPr>
          <a:xfrm>
            <a:off x="-4770" y="7380254"/>
            <a:ext cx="325730" cy="369332"/>
          </a:xfrm>
          <a:prstGeom prst="rect">
            <a:avLst/>
          </a:prstGeom>
          <a:noFill/>
        </p:spPr>
        <p:txBody>
          <a:bodyPr wrap="none" lIns="91440" tIns="45720" rIns="91440" bIns="45720" rtlCol="0" anchor="t">
            <a:spAutoFit/>
          </a:bodyPr>
          <a:lstStyle/>
          <a:p>
            <a:r>
              <a:rPr lang="en-GB" b="1" dirty="0">
                <a:latin typeface="Arial" panose="020B0604020202020204" pitchFamily="34" charset="0"/>
                <a:cs typeface="Arial" panose="020B0604020202020204" pitchFamily="34" charset="0"/>
              </a:rPr>
              <a:t>F</a:t>
            </a:r>
          </a:p>
        </p:txBody>
      </p:sp>
      <p:sp>
        <p:nvSpPr>
          <p:cNvPr id="9" name="TextBox 8">
            <a:extLst>
              <a:ext uri="{FF2B5EF4-FFF2-40B4-BE49-F238E27FC236}">
                <a16:creationId xmlns:a16="http://schemas.microsoft.com/office/drawing/2014/main" id="{AA814D10-B123-8A80-422D-21B3ACDD99BA}"/>
              </a:ext>
            </a:extLst>
          </p:cNvPr>
          <p:cNvSpPr txBox="1"/>
          <p:nvPr/>
        </p:nvSpPr>
        <p:spPr>
          <a:xfrm>
            <a:off x="3124710" y="5139520"/>
            <a:ext cx="325730" cy="369332"/>
          </a:xfrm>
          <a:prstGeom prst="rect">
            <a:avLst/>
          </a:prstGeom>
          <a:noFill/>
        </p:spPr>
        <p:txBody>
          <a:bodyPr wrap="none" lIns="91440" tIns="45720" rIns="91440" bIns="45720" rtlCol="0" anchor="t">
            <a:spAutoFit/>
          </a:bodyPr>
          <a:lstStyle/>
          <a:p>
            <a:r>
              <a:rPr lang="en-GB" b="1" dirty="0">
                <a:latin typeface="Arial" panose="020B0604020202020204" pitchFamily="34" charset="0"/>
                <a:cs typeface="Arial" panose="020B0604020202020204" pitchFamily="34" charset="0"/>
              </a:rPr>
              <a:t>F</a:t>
            </a:r>
          </a:p>
        </p:txBody>
      </p:sp>
      <p:graphicFrame>
        <p:nvGraphicFramePr>
          <p:cNvPr id="15" name="Table 14">
            <a:extLst>
              <a:ext uri="{FF2B5EF4-FFF2-40B4-BE49-F238E27FC236}">
                <a16:creationId xmlns:a16="http://schemas.microsoft.com/office/drawing/2014/main" id="{689750EA-A9AC-E0D1-9013-9B979AB23C6D}"/>
              </a:ext>
            </a:extLst>
          </p:cNvPr>
          <p:cNvGraphicFramePr>
            <a:graphicFrameLocks noGrp="1"/>
          </p:cNvGraphicFramePr>
          <p:nvPr>
            <p:extLst>
              <p:ext uri="{D42A27DB-BD31-4B8C-83A1-F6EECF244321}">
                <p14:modId xmlns:p14="http://schemas.microsoft.com/office/powerpoint/2010/main" val="3950200862"/>
              </p:ext>
            </p:extLst>
          </p:nvPr>
        </p:nvGraphicFramePr>
        <p:xfrm>
          <a:off x="287824" y="7793061"/>
          <a:ext cx="2530788" cy="573747"/>
        </p:xfrm>
        <a:graphic>
          <a:graphicData uri="http://schemas.openxmlformats.org/drawingml/2006/table">
            <a:tbl>
              <a:tblPr>
                <a:tableStyleId>{3C2FFA5D-87B4-456A-9821-1D502468CF0F}</a:tableStyleId>
              </a:tblPr>
              <a:tblGrid>
                <a:gridCol w="417393">
                  <a:extLst>
                    <a:ext uri="{9D8B030D-6E8A-4147-A177-3AD203B41FA5}">
                      <a16:colId xmlns:a16="http://schemas.microsoft.com/office/drawing/2014/main" val="2896909758"/>
                    </a:ext>
                  </a:extLst>
                </a:gridCol>
                <a:gridCol w="464020">
                  <a:extLst>
                    <a:ext uri="{9D8B030D-6E8A-4147-A177-3AD203B41FA5}">
                      <a16:colId xmlns:a16="http://schemas.microsoft.com/office/drawing/2014/main" val="1689480123"/>
                    </a:ext>
                  </a:extLst>
                </a:gridCol>
                <a:gridCol w="624804">
                  <a:extLst>
                    <a:ext uri="{9D8B030D-6E8A-4147-A177-3AD203B41FA5}">
                      <a16:colId xmlns:a16="http://schemas.microsoft.com/office/drawing/2014/main" val="3158878273"/>
                    </a:ext>
                  </a:extLst>
                </a:gridCol>
                <a:gridCol w="470524">
                  <a:extLst>
                    <a:ext uri="{9D8B030D-6E8A-4147-A177-3AD203B41FA5}">
                      <a16:colId xmlns:a16="http://schemas.microsoft.com/office/drawing/2014/main" val="1368257628"/>
                    </a:ext>
                  </a:extLst>
                </a:gridCol>
                <a:gridCol w="554047">
                  <a:extLst>
                    <a:ext uri="{9D8B030D-6E8A-4147-A177-3AD203B41FA5}">
                      <a16:colId xmlns:a16="http://schemas.microsoft.com/office/drawing/2014/main" val="501219655"/>
                    </a:ext>
                  </a:extLst>
                </a:gridCol>
              </a:tblGrid>
              <a:tr h="240687">
                <a:tc>
                  <a:txBody>
                    <a:bodyPr/>
                    <a:lstStyle/>
                    <a:p>
                      <a:pPr algn="ctr" fontAlgn="b"/>
                      <a:r>
                        <a:rPr lang="en-GB" sz="700" b="1" i="0" u="none" strike="noStrike">
                          <a:solidFill>
                            <a:srgbClr val="000000"/>
                          </a:solidFill>
                          <a:effectLst/>
                          <a:latin typeface="Arial" panose="020B0604020202020204" pitchFamily="34" charset="0"/>
                          <a:cs typeface="Arial" panose="020B0604020202020204" pitchFamily="34" charset="0"/>
                        </a:rPr>
                        <a:t>Mutation</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700" b="1" i="0" u="none" strike="noStrike" dirty="0">
                          <a:solidFill>
                            <a:srgbClr val="000000"/>
                          </a:solidFill>
                          <a:effectLst/>
                          <a:latin typeface="Arial" panose="020B0604020202020204" pitchFamily="34" charset="0"/>
                          <a:cs typeface="Arial" panose="020B0604020202020204" pitchFamily="34" charset="0"/>
                        </a:rPr>
                        <a:t>Kd (M)</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700" b="1" i="0" u="none" strike="noStrike" dirty="0">
                          <a:solidFill>
                            <a:srgbClr val="000000"/>
                          </a:solidFill>
                          <a:effectLst/>
                          <a:latin typeface="Arial" panose="020B0604020202020204" pitchFamily="34" charset="0"/>
                          <a:cs typeface="Arial" panose="020B0604020202020204" pitchFamily="34" charset="0"/>
                        </a:rPr>
                        <a:t>Predicted IC</a:t>
                      </a:r>
                      <a:r>
                        <a:rPr lang="en-GB" sz="700" b="1" i="0" u="none" strike="noStrike" baseline="-25000" dirty="0">
                          <a:solidFill>
                            <a:srgbClr val="000000"/>
                          </a:solidFill>
                          <a:effectLst/>
                          <a:latin typeface="Arial" panose="020B0604020202020204" pitchFamily="34" charset="0"/>
                          <a:cs typeface="Arial" panose="020B0604020202020204" pitchFamily="34" charset="0"/>
                        </a:rPr>
                        <a:t>50</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700" b="1" i="0" u="none" strike="noStrike">
                          <a:solidFill>
                            <a:srgbClr val="000000"/>
                          </a:solidFill>
                          <a:effectLst/>
                          <a:latin typeface="Arial" panose="020B0604020202020204" pitchFamily="34" charset="0"/>
                          <a:cs typeface="Arial" panose="020B0604020202020204" pitchFamily="34" charset="0"/>
                        </a:rPr>
                        <a:t>IC</a:t>
                      </a:r>
                      <a:r>
                        <a:rPr lang="en-GB" sz="700" b="1" i="0" u="none" strike="noStrike" baseline="-25000">
                          <a:solidFill>
                            <a:srgbClr val="000000"/>
                          </a:solidFill>
                          <a:effectLst/>
                          <a:latin typeface="Arial" panose="020B0604020202020204" pitchFamily="34" charset="0"/>
                          <a:cs typeface="Arial" panose="020B0604020202020204" pitchFamily="34" charset="0"/>
                        </a:rPr>
                        <a:t>50</a:t>
                      </a:r>
                      <a:r>
                        <a:rPr lang="en-GB" sz="700" b="1" i="0" u="none" strike="noStrike">
                          <a:solidFill>
                            <a:srgbClr val="000000"/>
                          </a:solidFill>
                          <a:effectLst/>
                          <a:latin typeface="Arial" panose="020B0604020202020204" pitchFamily="34" charset="0"/>
                          <a:cs typeface="Arial" panose="020B0604020202020204" pitchFamily="34" charset="0"/>
                        </a:rPr>
                        <a:t> FC</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700" b="1" i="0" u="none" strike="noStrike" dirty="0">
                          <a:solidFill>
                            <a:srgbClr val="000000"/>
                          </a:solidFill>
                          <a:effectLst/>
                          <a:latin typeface="Arial" panose="020B0604020202020204" pitchFamily="34" charset="0"/>
                          <a:cs typeface="Arial" panose="020B0604020202020204" pitchFamily="34" charset="0"/>
                        </a:rPr>
                        <a:t>Relative</a:t>
                      </a:r>
                    </a:p>
                    <a:p>
                      <a:pPr algn="ctr" fontAlgn="b"/>
                      <a:r>
                        <a:rPr lang="en-GB" sz="700" b="1" i="0" u="none" strike="noStrike" dirty="0">
                          <a:solidFill>
                            <a:srgbClr val="000000"/>
                          </a:solidFill>
                          <a:effectLst/>
                          <a:latin typeface="Arial" panose="020B0604020202020204" pitchFamily="34" charset="0"/>
                          <a:cs typeface="Arial" panose="020B0604020202020204" pitchFamily="34" charset="0"/>
                        </a:rPr>
                        <a:t>Likelihood</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8808128"/>
                  </a:ext>
                </a:extLst>
              </a:tr>
              <a:tr h="166530">
                <a:tc>
                  <a:txBody>
                    <a:bodyPr/>
                    <a:lstStyle/>
                    <a:p>
                      <a:pPr algn="ctr" fontAlgn="b"/>
                      <a:r>
                        <a:rPr lang="en-GB" sz="700" b="0" i="0" u="none" strike="noStrike">
                          <a:solidFill>
                            <a:srgbClr val="000000"/>
                          </a:solidFill>
                          <a:effectLst/>
                          <a:latin typeface="Arial" panose="020B0604020202020204" pitchFamily="34" charset="0"/>
                          <a:cs typeface="Arial" panose="020B0604020202020204" pitchFamily="34" charset="0"/>
                        </a:rPr>
                        <a:t>N200T</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E4E4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2.0 × 10⁻</a:t>
                      </a:r>
                      <a:r>
                        <a:rPr lang="en-GB" sz="700" b="0" u="none" strike="noStrike" kern="1200" baseline="30000" dirty="0">
                          <a:solidFill>
                            <a:srgbClr val="000000"/>
                          </a:solidFill>
                          <a:effectLst/>
                          <a:latin typeface="Arial" panose="020B0604020202020204" pitchFamily="34" charset="0"/>
                          <a:ea typeface="+mn-ea"/>
                          <a:cs typeface="Arial" panose="020B0604020202020204" pitchFamily="34" charset="0"/>
                        </a:rPr>
                        <a:t>9 </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E4E4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36</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E4E4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10.00</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E4E4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7620" marR="7620" marT="7620" marB="0"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E4E4FF"/>
                    </a:solidFill>
                  </a:tcPr>
                </a:tc>
                <a:extLst>
                  <a:ext uri="{0D108BD9-81ED-4DB2-BD59-A6C34878D82A}">
                    <a16:rowId xmlns:a16="http://schemas.microsoft.com/office/drawing/2014/main" val="663636314"/>
                  </a:ext>
                </a:extLst>
              </a:tr>
              <a:tr h="166530">
                <a:tc>
                  <a:txBody>
                    <a:bodyPr/>
                    <a:lstStyle/>
                    <a:p>
                      <a:pPr algn="ctr" fontAlgn="b"/>
                      <a:r>
                        <a:rPr lang="en-GB" sz="700" b="0" i="0" u="none" strike="noStrike">
                          <a:solidFill>
                            <a:srgbClr val="000000"/>
                          </a:solidFill>
                          <a:effectLst/>
                          <a:latin typeface="Arial" panose="020B0604020202020204" pitchFamily="34" charset="0"/>
                          <a:cs typeface="Arial" panose="020B0604020202020204" pitchFamily="34" charset="0"/>
                        </a:rPr>
                        <a:t>N208R</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2.8 × 10⁻⁸ </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56</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tc>
                  <a:txBody>
                    <a:bodyPr/>
                    <a:lstStyle/>
                    <a:p>
                      <a:pPr marL="0" algn="ctr" defTabSz="685800" rtl="0" eaLnBrk="1" fontAlgn="b" latinLnBrk="0" hangingPunct="1"/>
                      <a:r>
                        <a:rPr lang="en-GB" sz="700" b="0" u="none" strike="noStrike" kern="1200">
                          <a:solidFill>
                            <a:srgbClr val="000000"/>
                          </a:solidFill>
                          <a:effectLst/>
                          <a:latin typeface="Arial" panose="020B0604020202020204" pitchFamily="34" charset="0"/>
                          <a:ea typeface="+mn-ea"/>
                          <a:cs typeface="Arial" panose="020B0604020202020204" pitchFamily="34" charset="0"/>
                        </a:rPr>
                        <a:t>11.67</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tc>
                  <a:txBody>
                    <a:bodyPr/>
                    <a:lstStyle/>
                    <a:p>
                      <a:pPr marL="0" algn="ctr" defTabSz="685800" rtl="0" eaLnBrk="1" fontAlgn="b" latinLnBrk="0" hangingPunct="1"/>
                      <a:r>
                        <a:rPr lang="en-GB" sz="700" b="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7620" marR="7620" marT="7620" marB="0" anchor="ctr">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FFF"/>
                    </a:solidFill>
                  </a:tcPr>
                </a:tc>
                <a:extLst>
                  <a:ext uri="{0D108BD9-81ED-4DB2-BD59-A6C34878D82A}">
                    <a16:rowId xmlns:a16="http://schemas.microsoft.com/office/drawing/2014/main" val="606016561"/>
                  </a:ext>
                </a:extLst>
              </a:tr>
            </a:tbl>
          </a:graphicData>
        </a:graphic>
      </p:graphicFrame>
      <p:pic>
        <p:nvPicPr>
          <p:cNvPr id="16" name="Picture 15">
            <a:extLst>
              <a:ext uri="{FF2B5EF4-FFF2-40B4-BE49-F238E27FC236}">
                <a16:creationId xmlns:a16="http://schemas.microsoft.com/office/drawing/2014/main" id="{DF06481C-4DF1-DD11-071B-31727B760ED6}"/>
              </a:ext>
            </a:extLst>
          </p:cNvPr>
          <p:cNvPicPr>
            <a:picLocks noChangeAspect="1"/>
          </p:cNvPicPr>
          <p:nvPr/>
        </p:nvPicPr>
        <p:blipFill>
          <a:blip r:embed="rId6"/>
          <a:srcRect r="4731"/>
          <a:stretch/>
        </p:blipFill>
        <p:spPr>
          <a:xfrm>
            <a:off x="3221606" y="5178250"/>
            <a:ext cx="3650337" cy="3065277"/>
          </a:xfrm>
          <a:prstGeom prst="rect">
            <a:avLst/>
          </a:prstGeom>
        </p:spPr>
      </p:pic>
      <p:sp>
        <p:nvSpPr>
          <p:cNvPr id="12" name="TextBox 11">
            <a:extLst>
              <a:ext uri="{FF2B5EF4-FFF2-40B4-BE49-F238E27FC236}">
                <a16:creationId xmlns:a16="http://schemas.microsoft.com/office/drawing/2014/main" id="{4A212440-63E3-118E-D8FB-414B68C5DF8F}"/>
              </a:ext>
            </a:extLst>
          </p:cNvPr>
          <p:cNvSpPr txBox="1"/>
          <p:nvPr/>
        </p:nvSpPr>
        <p:spPr>
          <a:xfrm>
            <a:off x="3485530" y="3205221"/>
            <a:ext cx="348172" cy="369332"/>
          </a:xfrm>
          <a:prstGeom prst="rect">
            <a:avLst/>
          </a:prstGeom>
          <a:noFill/>
        </p:spPr>
        <p:txBody>
          <a:bodyPr wrap="none" lIns="91440" tIns="45720" rIns="91440" bIns="45720" rtlCol="0" anchor="t">
            <a:spAutoFit/>
          </a:bodyPr>
          <a:lstStyle/>
          <a:p>
            <a:r>
              <a:rPr lang="en-GB" b="1" dirty="0">
                <a:latin typeface="Arial" panose="020B0604020202020204" pitchFamily="34" charset="0"/>
                <a:cs typeface="Arial" panose="020B0604020202020204" pitchFamily="34" charset="0"/>
              </a:rPr>
              <a:t>D</a:t>
            </a:r>
            <a:endParaRPr lang="en-US" dirty="0">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a16="http://schemas.microsoft.com/office/drawing/2014/main" id="{C2B0F05F-0029-0CE4-D8CA-E13A83C08338}"/>
              </a:ext>
            </a:extLst>
          </p:cNvPr>
          <p:cNvGraphicFramePr>
            <a:graphicFrameLocks noChangeAspect="1"/>
          </p:cNvGraphicFramePr>
          <p:nvPr>
            <p:extLst>
              <p:ext uri="{D42A27DB-BD31-4B8C-83A1-F6EECF244321}">
                <p14:modId xmlns:p14="http://schemas.microsoft.com/office/powerpoint/2010/main" val="3482188849"/>
              </p:ext>
            </p:extLst>
          </p:nvPr>
        </p:nvGraphicFramePr>
        <p:xfrm>
          <a:off x="3606800" y="1101725"/>
          <a:ext cx="2963863" cy="3941763"/>
        </p:xfrm>
        <a:graphic>
          <a:graphicData uri="http://schemas.openxmlformats.org/presentationml/2006/ole">
            <mc:AlternateContent xmlns:mc="http://schemas.openxmlformats.org/markup-compatibility/2006">
              <mc:Choice xmlns:v="urn:schemas-microsoft-com:vml" Requires="v">
                <p:oleObj name="Prism 10" r:id="rId7" imgW="4029559" imgH="5359092" progId="Prism10.Document">
                  <p:embed/>
                </p:oleObj>
              </mc:Choice>
              <mc:Fallback>
                <p:oleObj name="Prism 10" r:id="rId7" imgW="4029559" imgH="5359092" progId="Prism10.Document">
                  <p:embed/>
                  <p:pic>
                    <p:nvPicPr>
                      <p:cNvPr id="17" name="Object 16">
                        <a:extLst>
                          <a:ext uri="{FF2B5EF4-FFF2-40B4-BE49-F238E27FC236}">
                            <a16:creationId xmlns:a16="http://schemas.microsoft.com/office/drawing/2014/main" id="{C2B0F05F-0029-0CE4-D8CA-E13A83C08338}"/>
                          </a:ext>
                        </a:extLst>
                      </p:cNvPr>
                      <p:cNvPicPr/>
                      <p:nvPr/>
                    </p:nvPicPr>
                    <p:blipFill>
                      <a:blip r:embed="rId8"/>
                      <a:stretch>
                        <a:fillRect/>
                      </a:stretch>
                    </p:blipFill>
                    <p:spPr>
                      <a:xfrm>
                        <a:off x="3606800" y="1101725"/>
                        <a:ext cx="2963863" cy="3941763"/>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95B5B3CB-E334-7ACB-D6A9-449EEFA7FCAB}"/>
              </a:ext>
            </a:extLst>
          </p:cNvPr>
          <p:cNvSpPr txBox="1"/>
          <p:nvPr/>
        </p:nvSpPr>
        <p:spPr>
          <a:xfrm>
            <a:off x="3495148" y="4734183"/>
            <a:ext cx="364202" cy="369332"/>
          </a:xfrm>
          <a:prstGeom prst="rect">
            <a:avLst/>
          </a:prstGeom>
          <a:noFill/>
        </p:spPr>
        <p:txBody>
          <a:bodyPr wrap="none" lIns="91440" tIns="45720" rIns="91440" bIns="45720" rtlCol="0" anchor="t">
            <a:spAutoFit/>
          </a:bodyPr>
          <a:lstStyle/>
          <a:p>
            <a:r>
              <a:rPr lang="en-GB" b="1" dirty="0">
                <a:latin typeface="Arial" panose="020B0604020202020204" pitchFamily="34" charset="0"/>
                <a:cs typeface="Arial" panose="020B0604020202020204" pitchFamily="34" charset="0"/>
              </a:rPr>
              <a:t>G</a:t>
            </a:r>
          </a:p>
        </p:txBody>
      </p:sp>
    </p:spTree>
    <p:extLst>
      <p:ext uri="{BB962C8B-B14F-4D97-AF65-F5344CB8AC3E}">
        <p14:creationId xmlns:p14="http://schemas.microsoft.com/office/powerpoint/2010/main" val="345732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F5A32D2-7338-BDAD-20A9-665C9640B2E9}"/>
              </a:ext>
            </a:extLst>
          </p:cNvPr>
          <p:cNvPicPr>
            <a:picLocks noChangeAspect="1"/>
          </p:cNvPicPr>
          <p:nvPr/>
        </p:nvPicPr>
        <p:blipFill>
          <a:blip r:embed="rId2"/>
          <a:stretch>
            <a:fillRect/>
          </a:stretch>
        </p:blipFill>
        <p:spPr>
          <a:xfrm>
            <a:off x="72192" y="1947439"/>
            <a:ext cx="1997331" cy="1015200"/>
          </a:xfrm>
          <a:prstGeom prst="rect">
            <a:avLst/>
          </a:prstGeom>
        </p:spPr>
      </p:pic>
      <p:sp>
        <p:nvSpPr>
          <p:cNvPr id="5" name="TextBox 4">
            <a:extLst>
              <a:ext uri="{FF2B5EF4-FFF2-40B4-BE49-F238E27FC236}">
                <a16:creationId xmlns:a16="http://schemas.microsoft.com/office/drawing/2014/main" id="{B54E34D6-FFCF-C0D9-3A13-DB85C01366FD}"/>
              </a:ext>
            </a:extLst>
          </p:cNvPr>
          <p:cNvSpPr txBox="1"/>
          <p:nvPr/>
        </p:nvSpPr>
        <p:spPr>
          <a:xfrm>
            <a:off x="0" y="27574"/>
            <a:ext cx="268022"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A</a:t>
            </a:r>
          </a:p>
        </p:txBody>
      </p:sp>
      <p:pic>
        <p:nvPicPr>
          <p:cNvPr id="6" name="Picture 5">
            <a:extLst>
              <a:ext uri="{FF2B5EF4-FFF2-40B4-BE49-F238E27FC236}">
                <a16:creationId xmlns:a16="http://schemas.microsoft.com/office/drawing/2014/main" id="{692A8344-D8EE-9EE3-4F98-F3F39A1943BE}"/>
              </a:ext>
            </a:extLst>
          </p:cNvPr>
          <p:cNvPicPr>
            <a:picLocks noChangeAspect="1"/>
          </p:cNvPicPr>
          <p:nvPr/>
        </p:nvPicPr>
        <p:blipFill>
          <a:blip r:embed="rId3"/>
          <a:stretch>
            <a:fillRect/>
          </a:stretch>
        </p:blipFill>
        <p:spPr>
          <a:xfrm>
            <a:off x="2143910" y="394853"/>
            <a:ext cx="3122307" cy="950901"/>
          </a:xfrm>
          <a:prstGeom prst="rect">
            <a:avLst/>
          </a:prstGeom>
        </p:spPr>
      </p:pic>
      <p:sp>
        <p:nvSpPr>
          <p:cNvPr id="7" name="TextBox 6">
            <a:extLst>
              <a:ext uri="{FF2B5EF4-FFF2-40B4-BE49-F238E27FC236}">
                <a16:creationId xmlns:a16="http://schemas.microsoft.com/office/drawing/2014/main" id="{777DA799-B35F-F37B-6859-9ABFB712607D}"/>
              </a:ext>
            </a:extLst>
          </p:cNvPr>
          <p:cNvSpPr txBox="1"/>
          <p:nvPr/>
        </p:nvSpPr>
        <p:spPr>
          <a:xfrm>
            <a:off x="2086415" y="27574"/>
            <a:ext cx="268022"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B</a:t>
            </a:r>
          </a:p>
        </p:txBody>
      </p:sp>
      <p:sp>
        <p:nvSpPr>
          <p:cNvPr id="9" name="TextBox 8">
            <a:extLst>
              <a:ext uri="{FF2B5EF4-FFF2-40B4-BE49-F238E27FC236}">
                <a16:creationId xmlns:a16="http://schemas.microsoft.com/office/drawing/2014/main" id="{D447BF4F-4271-6274-7AFB-F8CD5A66B785}"/>
              </a:ext>
            </a:extLst>
          </p:cNvPr>
          <p:cNvSpPr txBox="1"/>
          <p:nvPr/>
        </p:nvSpPr>
        <p:spPr>
          <a:xfrm>
            <a:off x="4998195" y="41005"/>
            <a:ext cx="268022"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C</a:t>
            </a:r>
          </a:p>
        </p:txBody>
      </p:sp>
      <p:pic>
        <p:nvPicPr>
          <p:cNvPr id="13" name="Picture 12">
            <a:extLst>
              <a:ext uri="{FF2B5EF4-FFF2-40B4-BE49-F238E27FC236}">
                <a16:creationId xmlns:a16="http://schemas.microsoft.com/office/drawing/2014/main" id="{B9D2AE5C-43F5-18F0-4A72-E0762858F980}"/>
              </a:ext>
            </a:extLst>
          </p:cNvPr>
          <p:cNvPicPr>
            <a:picLocks noChangeAspect="1"/>
          </p:cNvPicPr>
          <p:nvPr/>
        </p:nvPicPr>
        <p:blipFill>
          <a:blip r:embed="rId4"/>
          <a:stretch>
            <a:fillRect/>
          </a:stretch>
        </p:blipFill>
        <p:spPr>
          <a:xfrm>
            <a:off x="2236784" y="1983005"/>
            <a:ext cx="2927628" cy="1036088"/>
          </a:xfrm>
          <a:prstGeom prst="rect">
            <a:avLst/>
          </a:prstGeom>
        </p:spPr>
      </p:pic>
      <p:sp>
        <p:nvSpPr>
          <p:cNvPr id="17" name="TextBox 16">
            <a:extLst>
              <a:ext uri="{FF2B5EF4-FFF2-40B4-BE49-F238E27FC236}">
                <a16:creationId xmlns:a16="http://schemas.microsoft.com/office/drawing/2014/main" id="{0DE3B0D6-56A8-A2A1-BBB1-3091666BBFFA}"/>
              </a:ext>
            </a:extLst>
          </p:cNvPr>
          <p:cNvSpPr txBox="1"/>
          <p:nvPr/>
        </p:nvSpPr>
        <p:spPr>
          <a:xfrm>
            <a:off x="137217" y="4592912"/>
            <a:ext cx="6513182" cy="1615827"/>
          </a:xfrm>
          <a:prstGeom prst="rect">
            <a:avLst/>
          </a:prstGeom>
          <a:noFill/>
        </p:spPr>
        <p:txBody>
          <a:bodyPr wrap="square">
            <a:spAutoFit/>
          </a:bodyPr>
          <a:lstStyle/>
          <a:p>
            <a:pPr algn="just"/>
            <a:r>
              <a:rPr lang="en-US" sz="1100" b="1" dirty="0">
                <a:latin typeface="Arial" panose="020B0604020202020204" pitchFamily="34" charset="0"/>
                <a:cs typeface="Arial" panose="020B0604020202020204" pitchFamily="34" charset="0"/>
              </a:rPr>
              <a:t>Figure 5. Antibody: antigen interaction pipeline can be applied to SARS-CoV-2</a:t>
            </a:r>
            <a:r>
              <a:rPr lang="en-US" sz="1100" dirty="0">
                <a:latin typeface="Arial" panose="020B0604020202020204" pitchFamily="34" charset="0"/>
                <a:cs typeface="Arial" panose="020B0604020202020204" pitchFamily="34" charset="0"/>
              </a:rPr>
              <a:t>. Binding interface of SARS-CoV-2 receptor-binding domain (Delta) in complex with casirivimab (REGN10933, PDB: 6XDG; red=RBD, pink=Heavy Chain, Magenta=light chain). B) Predicted binding interface of SARS-CoV-2 receptor-binding domain in complex with casirivimab (DockQ 0.354). C) Correlation between predicted K</a:t>
            </a:r>
            <a:r>
              <a:rPr lang="en-US" sz="1100" baseline="-25000" dirty="0">
                <a:latin typeface="Arial" panose="020B0604020202020204" pitchFamily="34" charset="0"/>
                <a:cs typeface="Arial" panose="020B0604020202020204" pitchFamily="34" charset="0"/>
              </a:rPr>
              <a:t>D</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nM</a:t>
            </a:r>
            <a:r>
              <a:rPr lang="en-US" sz="1100" dirty="0">
                <a:latin typeface="Arial" panose="020B0604020202020204" pitchFamily="34" charset="0"/>
                <a:cs typeface="Arial" panose="020B0604020202020204" pitchFamily="34" charset="0"/>
              </a:rPr>
              <a:t>) and experimental K</a:t>
            </a:r>
            <a:r>
              <a:rPr lang="en-US" sz="1100" baseline="-25000" dirty="0">
                <a:latin typeface="Arial" panose="020B0604020202020204" pitchFamily="34" charset="0"/>
                <a:cs typeface="Arial" panose="020B0604020202020204" pitchFamily="34" charset="0"/>
              </a:rPr>
              <a:t>D</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nM</a:t>
            </a:r>
            <a:r>
              <a:rPr lang="en-US" sz="1100" dirty="0">
                <a:latin typeface="Arial" panose="020B0604020202020204" pitchFamily="34" charset="0"/>
                <a:cs typeface="Arial" panose="020B0604020202020204" pitchFamily="34" charset="0"/>
              </a:rPr>
              <a:t>). D) Binding interface of SARS-CoV-2 receptor-binding domain (Omicron) in complex with sotrovimab (S309, PDB: 7BEP; yellow=RBD, orange=heavy chain, blue=light chain. E) Predicted binding interface of SARS-CoV-2 BA.1 receptor-binding domain in complex with casirivimab (DockQ 0.506). F) Correlation between predicted K</a:t>
            </a:r>
            <a:r>
              <a:rPr lang="en-US" sz="1100" baseline="-25000" dirty="0">
                <a:latin typeface="Arial" panose="020B0604020202020204" pitchFamily="34" charset="0"/>
                <a:cs typeface="Arial" panose="020B0604020202020204" pitchFamily="34" charset="0"/>
              </a:rPr>
              <a:t>D</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nM</a:t>
            </a:r>
            <a:r>
              <a:rPr lang="en-US" sz="1100" dirty="0">
                <a:latin typeface="Arial" panose="020B0604020202020204" pitchFamily="34" charset="0"/>
                <a:cs typeface="Arial" panose="020B0604020202020204" pitchFamily="34" charset="0"/>
              </a:rPr>
              <a:t>) and experimental K</a:t>
            </a:r>
            <a:r>
              <a:rPr lang="en-US" sz="1100" baseline="-25000" dirty="0">
                <a:latin typeface="Arial" panose="020B0604020202020204" pitchFamily="34" charset="0"/>
                <a:cs typeface="Arial" panose="020B0604020202020204" pitchFamily="34" charset="0"/>
              </a:rPr>
              <a:t>D</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nM</a:t>
            </a:r>
            <a:r>
              <a:rPr lang="en-US" sz="1100" dirty="0">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00E19941-E6BF-0E09-B394-71E17B0DEB8D}"/>
              </a:ext>
            </a:extLst>
          </p:cNvPr>
          <p:cNvSpPr txBox="1"/>
          <p:nvPr/>
        </p:nvSpPr>
        <p:spPr>
          <a:xfrm>
            <a:off x="-22644" y="1736973"/>
            <a:ext cx="268022"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D</a:t>
            </a:r>
          </a:p>
        </p:txBody>
      </p:sp>
      <p:sp>
        <p:nvSpPr>
          <p:cNvPr id="3" name="TextBox 2">
            <a:extLst>
              <a:ext uri="{FF2B5EF4-FFF2-40B4-BE49-F238E27FC236}">
                <a16:creationId xmlns:a16="http://schemas.microsoft.com/office/drawing/2014/main" id="{E3A74184-3248-68F7-EACB-4785D2200F19}"/>
              </a:ext>
            </a:extLst>
          </p:cNvPr>
          <p:cNvSpPr txBox="1"/>
          <p:nvPr/>
        </p:nvSpPr>
        <p:spPr>
          <a:xfrm>
            <a:off x="2060994" y="1736973"/>
            <a:ext cx="261610"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E</a:t>
            </a:r>
          </a:p>
        </p:txBody>
      </p:sp>
      <p:sp>
        <p:nvSpPr>
          <p:cNvPr id="18" name="TextBox 17">
            <a:extLst>
              <a:ext uri="{FF2B5EF4-FFF2-40B4-BE49-F238E27FC236}">
                <a16:creationId xmlns:a16="http://schemas.microsoft.com/office/drawing/2014/main" id="{76F4A1EE-F608-0344-12A6-EAB27167DFF7}"/>
              </a:ext>
            </a:extLst>
          </p:cNvPr>
          <p:cNvSpPr txBox="1"/>
          <p:nvPr/>
        </p:nvSpPr>
        <p:spPr>
          <a:xfrm>
            <a:off x="4979453" y="1736973"/>
            <a:ext cx="255198"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F</a:t>
            </a:r>
          </a:p>
        </p:txBody>
      </p:sp>
      <p:pic>
        <p:nvPicPr>
          <p:cNvPr id="31" name="Picture 30">
            <a:extLst>
              <a:ext uri="{FF2B5EF4-FFF2-40B4-BE49-F238E27FC236}">
                <a16:creationId xmlns:a16="http://schemas.microsoft.com/office/drawing/2014/main" id="{8911E720-49CE-12F1-6FD8-A0226FC499FE}"/>
              </a:ext>
            </a:extLst>
          </p:cNvPr>
          <p:cNvPicPr>
            <a:picLocks noChangeAspect="1"/>
          </p:cNvPicPr>
          <p:nvPr/>
        </p:nvPicPr>
        <p:blipFill>
          <a:blip r:embed="rId5"/>
          <a:stretch>
            <a:fillRect/>
          </a:stretch>
        </p:blipFill>
        <p:spPr>
          <a:xfrm>
            <a:off x="72192" y="362713"/>
            <a:ext cx="1984062" cy="1015182"/>
          </a:xfrm>
          <a:prstGeom prst="rect">
            <a:avLst/>
          </a:prstGeom>
        </p:spPr>
      </p:pic>
      <p:graphicFrame>
        <p:nvGraphicFramePr>
          <p:cNvPr id="11" name="Object 10">
            <a:extLst>
              <a:ext uri="{FF2B5EF4-FFF2-40B4-BE49-F238E27FC236}">
                <a16:creationId xmlns:a16="http://schemas.microsoft.com/office/drawing/2014/main" id="{EC67321E-18AC-C034-FFB6-396169F0719D}"/>
              </a:ext>
            </a:extLst>
          </p:cNvPr>
          <p:cNvGraphicFramePr>
            <a:graphicFrameLocks noChangeAspect="1"/>
          </p:cNvGraphicFramePr>
          <p:nvPr>
            <p:extLst>
              <p:ext uri="{D42A27DB-BD31-4B8C-83A1-F6EECF244321}">
                <p14:modId xmlns:p14="http://schemas.microsoft.com/office/powerpoint/2010/main" val="3265493360"/>
              </p:ext>
            </p:extLst>
          </p:nvPr>
        </p:nvGraphicFramePr>
        <p:xfrm>
          <a:off x="5218113" y="244475"/>
          <a:ext cx="1627187" cy="2701925"/>
        </p:xfrm>
        <a:graphic>
          <a:graphicData uri="http://schemas.openxmlformats.org/presentationml/2006/ole">
            <mc:AlternateContent xmlns:mc="http://schemas.openxmlformats.org/markup-compatibility/2006">
              <mc:Choice xmlns:v="urn:schemas-microsoft-com:vml" Requires="v">
                <p:oleObj name="Prism 10" r:id="rId6" imgW="4159207" imgH="6884821" progId="Prism10.Document">
                  <p:embed/>
                </p:oleObj>
              </mc:Choice>
              <mc:Fallback>
                <p:oleObj name="Prism 10" r:id="rId6" imgW="4159207" imgH="6884821" progId="Prism10.Document">
                  <p:embed/>
                  <p:pic>
                    <p:nvPicPr>
                      <p:cNvPr id="11" name="Object 10">
                        <a:extLst>
                          <a:ext uri="{FF2B5EF4-FFF2-40B4-BE49-F238E27FC236}">
                            <a16:creationId xmlns:a16="http://schemas.microsoft.com/office/drawing/2014/main" id="{EC67321E-18AC-C034-FFB6-396169F0719D}"/>
                          </a:ext>
                        </a:extLst>
                      </p:cNvPr>
                      <p:cNvPicPr/>
                      <p:nvPr/>
                    </p:nvPicPr>
                    <p:blipFill>
                      <a:blip r:embed="rId7"/>
                      <a:stretch>
                        <a:fillRect/>
                      </a:stretch>
                    </p:blipFill>
                    <p:spPr>
                      <a:xfrm>
                        <a:off x="5218113" y="244475"/>
                        <a:ext cx="1627187" cy="2701925"/>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591F7601-D587-5B76-8412-0D279517E5F3}"/>
              </a:ext>
            </a:extLst>
          </p:cNvPr>
          <p:cNvSpPr txBox="1"/>
          <p:nvPr/>
        </p:nvSpPr>
        <p:spPr>
          <a:xfrm>
            <a:off x="172410" y="-16411"/>
            <a:ext cx="846971"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Spike (Delta)</a:t>
            </a:r>
          </a:p>
        </p:txBody>
      </p:sp>
      <p:sp>
        <p:nvSpPr>
          <p:cNvPr id="20" name="TextBox 19">
            <a:extLst>
              <a:ext uri="{FF2B5EF4-FFF2-40B4-BE49-F238E27FC236}">
                <a16:creationId xmlns:a16="http://schemas.microsoft.com/office/drawing/2014/main" id="{4BAD51E7-6DC2-1604-7F8A-460615D95EE2}"/>
              </a:ext>
            </a:extLst>
          </p:cNvPr>
          <p:cNvSpPr txBox="1"/>
          <p:nvPr/>
        </p:nvSpPr>
        <p:spPr>
          <a:xfrm>
            <a:off x="50915" y="1328818"/>
            <a:ext cx="846970" cy="246221"/>
          </a:xfrm>
          <a:prstGeom prst="rect">
            <a:avLst/>
          </a:prstGeom>
          <a:noFill/>
        </p:spPr>
        <p:txBody>
          <a:bodyPr wrap="square" rtlCol="0">
            <a:spAutoFit/>
          </a:bodyPr>
          <a:lstStyle/>
          <a:p>
            <a:r>
              <a:rPr lang="en-GB" sz="1000" dirty="0" err="1">
                <a:latin typeface="Arial" panose="020B0604020202020204" pitchFamily="34" charset="0"/>
                <a:cs typeface="Arial" panose="020B0604020202020204" pitchFamily="34" charset="0"/>
              </a:rPr>
              <a:t>casirivimab</a:t>
            </a:r>
            <a:endParaRPr lang="en-GB" sz="1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254C3C4-273C-5522-B913-8E33CAB72876}"/>
              </a:ext>
            </a:extLst>
          </p:cNvPr>
          <p:cNvSpPr txBox="1"/>
          <p:nvPr/>
        </p:nvSpPr>
        <p:spPr>
          <a:xfrm>
            <a:off x="148190" y="1627184"/>
            <a:ext cx="1036688"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Spike (Omicron)</a:t>
            </a:r>
          </a:p>
        </p:txBody>
      </p:sp>
      <p:sp>
        <p:nvSpPr>
          <p:cNvPr id="24" name="TextBox 23">
            <a:extLst>
              <a:ext uri="{FF2B5EF4-FFF2-40B4-BE49-F238E27FC236}">
                <a16:creationId xmlns:a16="http://schemas.microsoft.com/office/drawing/2014/main" id="{D92CED1D-6B0C-1312-F207-C72D93D4BC66}"/>
              </a:ext>
            </a:extLst>
          </p:cNvPr>
          <p:cNvSpPr txBox="1"/>
          <p:nvPr/>
        </p:nvSpPr>
        <p:spPr>
          <a:xfrm>
            <a:off x="34169" y="2894583"/>
            <a:ext cx="985212" cy="246221"/>
          </a:xfrm>
          <a:prstGeom prst="rect">
            <a:avLst/>
          </a:prstGeom>
          <a:noFill/>
        </p:spPr>
        <p:txBody>
          <a:bodyPr wrap="square" rtlCol="0">
            <a:spAutoFit/>
          </a:bodyPr>
          <a:lstStyle/>
          <a:p>
            <a:r>
              <a:rPr lang="en-GB" sz="1000" dirty="0" err="1">
                <a:latin typeface="Arial" panose="020B0604020202020204" pitchFamily="34" charset="0"/>
                <a:cs typeface="Arial" panose="020B0604020202020204" pitchFamily="34" charset="0"/>
              </a:rPr>
              <a:t>sotrovimab</a:t>
            </a:r>
            <a:endParaRPr lang="en-GB" sz="1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485C6D6-F58F-B578-3EF7-87CFBC580226}"/>
              </a:ext>
            </a:extLst>
          </p:cNvPr>
          <p:cNvSpPr txBox="1"/>
          <p:nvPr/>
        </p:nvSpPr>
        <p:spPr>
          <a:xfrm>
            <a:off x="3016248" y="1827239"/>
            <a:ext cx="1036688"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Spike (Omicron)</a:t>
            </a:r>
          </a:p>
        </p:txBody>
      </p:sp>
      <p:sp>
        <p:nvSpPr>
          <p:cNvPr id="8" name="TextBox 7">
            <a:extLst>
              <a:ext uri="{FF2B5EF4-FFF2-40B4-BE49-F238E27FC236}">
                <a16:creationId xmlns:a16="http://schemas.microsoft.com/office/drawing/2014/main" id="{E1CF295B-4A30-36D3-A5D0-C74FE7322D90}"/>
              </a:ext>
            </a:extLst>
          </p:cNvPr>
          <p:cNvSpPr txBox="1"/>
          <p:nvPr/>
        </p:nvSpPr>
        <p:spPr>
          <a:xfrm>
            <a:off x="3207992" y="2959839"/>
            <a:ext cx="985212" cy="246221"/>
          </a:xfrm>
          <a:prstGeom prst="rect">
            <a:avLst/>
          </a:prstGeom>
          <a:noFill/>
        </p:spPr>
        <p:txBody>
          <a:bodyPr wrap="square" rtlCol="0">
            <a:spAutoFit/>
          </a:bodyPr>
          <a:lstStyle/>
          <a:p>
            <a:r>
              <a:rPr lang="en-GB" sz="1000" dirty="0" err="1">
                <a:latin typeface="Arial" panose="020B0604020202020204" pitchFamily="34" charset="0"/>
                <a:cs typeface="Arial" panose="020B0604020202020204" pitchFamily="34" charset="0"/>
              </a:rPr>
              <a:t>sotrovimab</a:t>
            </a:r>
            <a:endParaRPr lang="en-GB" sz="1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A2A556C-ED23-C5C3-1EAF-7D107CDBCBC6}"/>
              </a:ext>
            </a:extLst>
          </p:cNvPr>
          <p:cNvSpPr txBox="1"/>
          <p:nvPr/>
        </p:nvSpPr>
        <p:spPr>
          <a:xfrm>
            <a:off x="3255181" y="156421"/>
            <a:ext cx="846971"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Spike (Delta)</a:t>
            </a:r>
          </a:p>
        </p:txBody>
      </p:sp>
      <p:sp>
        <p:nvSpPr>
          <p:cNvPr id="12" name="TextBox 11">
            <a:extLst>
              <a:ext uri="{FF2B5EF4-FFF2-40B4-BE49-F238E27FC236}">
                <a16:creationId xmlns:a16="http://schemas.microsoft.com/office/drawing/2014/main" id="{9E3B2FF2-7B38-F2D9-6DFF-1C57F4FD9DF3}"/>
              </a:ext>
            </a:extLst>
          </p:cNvPr>
          <p:cNvSpPr txBox="1"/>
          <p:nvPr/>
        </p:nvSpPr>
        <p:spPr>
          <a:xfrm>
            <a:off x="3304322" y="1326766"/>
            <a:ext cx="846970" cy="246221"/>
          </a:xfrm>
          <a:prstGeom prst="rect">
            <a:avLst/>
          </a:prstGeom>
          <a:noFill/>
        </p:spPr>
        <p:txBody>
          <a:bodyPr wrap="square" rtlCol="0">
            <a:spAutoFit/>
          </a:bodyPr>
          <a:lstStyle/>
          <a:p>
            <a:r>
              <a:rPr lang="en-GB" sz="1000" dirty="0" err="1">
                <a:latin typeface="Arial" panose="020B0604020202020204" pitchFamily="34" charset="0"/>
                <a:cs typeface="Arial" panose="020B0604020202020204" pitchFamily="34" charset="0"/>
              </a:rPr>
              <a:t>casirivimab</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09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8A9302-9CD0-ED44-6A6E-22415E745151}"/>
              </a:ext>
            </a:extLst>
          </p:cNvPr>
          <p:cNvSpPr txBox="1"/>
          <p:nvPr/>
        </p:nvSpPr>
        <p:spPr>
          <a:xfrm>
            <a:off x="94268" y="4951017"/>
            <a:ext cx="6669463" cy="1477328"/>
          </a:xfrm>
          <a:prstGeom prst="rect">
            <a:avLst/>
          </a:prstGeom>
          <a:noFill/>
        </p:spPr>
        <p:txBody>
          <a:bodyPr wrap="square">
            <a:spAutoFit/>
          </a:bodyPr>
          <a:lstStyle/>
          <a:p>
            <a:pPr algn="just">
              <a:spcAft>
                <a:spcPts val="1000"/>
              </a:spcAft>
            </a:pPr>
            <a:r>
              <a:rPr lang="en-GB" sz="1000" b="1" kern="100" dirty="0">
                <a:latin typeface="Arial" panose="020B0604020202020204" pitchFamily="34" charset="0"/>
                <a:cs typeface="Arial" panose="020B0604020202020204" pitchFamily="34" charset="0"/>
              </a:rPr>
              <a:t>Figure S1. Validating the binding and neutralisation capacity of produced nirsevimab-like antibody. </a:t>
            </a:r>
            <a:r>
              <a:rPr lang="en-GB" sz="1000" kern="100" dirty="0">
                <a:latin typeface="Arial" panose="020B0604020202020204" pitchFamily="34" charset="0"/>
                <a:cs typeface="Arial" panose="020B0604020202020204" pitchFamily="34" charset="0"/>
              </a:rPr>
              <a:t>A) Purified fractions containing protein (as per nanodrop reading) were combined and run on an SDS-PAGE gel producing a large protein band. B) ELISA to show binding of produced antibody to pre-fusion RSV-F protein. Different concentrations of the antibody were used (displayed on x axis) producing a gradient of optical densities (y axis) but showing clear binding of the antibody to RSV-F. C) Neutralisation of live virus. The produced antibody was used in a plaque reduction neutralisation test (PRNT) with wild-type recombinant RSV cultured with a series of dilutions of antibodies and titrated through an immune-staining assay. PFUs were normalised to cell only well (0 plaques) as a measure of 100% neutralisation and a well without antibody for 0% neutralisation and graphs produced using GraphPad Prism non-linear regression curve fit (version 10.0.2).</a:t>
            </a:r>
          </a:p>
        </p:txBody>
      </p:sp>
      <p:graphicFrame>
        <p:nvGraphicFramePr>
          <p:cNvPr id="2" name="Object 1">
            <a:extLst>
              <a:ext uri="{FF2B5EF4-FFF2-40B4-BE49-F238E27FC236}">
                <a16:creationId xmlns:a16="http://schemas.microsoft.com/office/drawing/2014/main" id="{164E358F-D589-C43F-144C-59FEB9CB03B2}"/>
              </a:ext>
            </a:extLst>
          </p:cNvPr>
          <p:cNvGraphicFramePr>
            <a:graphicFrameLocks noChangeAspect="1"/>
          </p:cNvGraphicFramePr>
          <p:nvPr>
            <p:extLst>
              <p:ext uri="{D42A27DB-BD31-4B8C-83A1-F6EECF244321}">
                <p14:modId xmlns:p14="http://schemas.microsoft.com/office/powerpoint/2010/main" val="894698131"/>
              </p:ext>
            </p:extLst>
          </p:nvPr>
        </p:nvGraphicFramePr>
        <p:xfrm>
          <a:off x="329892" y="2499932"/>
          <a:ext cx="6198216" cy="2337244"/>
        </p:xfrm>
        <a:graphic>
          <a:graphicData uri="http://schemas.openxmlformats.org/presentationml/2006/ole">
            <mc:AlternateContent xmlns:mc="http://schemas.openxmlformats.org/markup-compatibility/2006">
              <mc:Choice xmlns:v="urn:schemas-microsoft-com:vml" Requires="v">
                <p:oleObj name="Prism 10" r:id="rId2" imgW="8755619" imgH="3300812" progId="Prism10.Document">
                  <p:embed/>
                </p:oleObj>
              </mc:Choice>
              <mc:Fallback>
                <p:oleObj name="Prism 10" r:id="rId2" imgW="8755619" imgH="3300812" progId="Prism10.Document">
                  <p:embed/>
                  <p:pic>
                    <p:nvPicPr>
                      <p:cNvPr id="2" name="Object 1">
                        <a:extLst>
                          <a:ext uri="{FF2B5EF4-FFF2-40B4-BE49-F238E27FC236}">
                            <a16:creationId xmlns:a16="http://schemas.microsoft.com/office/drawing/2014/main" id="{164E358F-D589-C43F-144C-59FEB9CB03B2}"/>
                          </a:ext>
                        </a:extLst>
                      </p:cNvPr>
                      <p:cNvPicPr/>
                      <p:nvPr/>
                    </p:nvPicPr>
                    <p:blipFill>
                      <a:blip r:embed="rId3"/>
                      <a:stretch>
                        <a:fillRect/>
                      </a:stretch>
                    </p:blipFill>
                    <p:spPr>
                      <a:xfrm>
                        <a:off x="329892" y="2499932"/>
                        <a:ext cx="6198216" cy="2337244"/>
                      </a:xfrm>
                      <a:prstGeom prst="rect">
                        <a:avLst/>
                      </a:prstGeom>
                    </p:spPr>
                  </p:pic>
                </p:oleObj>
              </mc:Fallback>
            </mc:AlternateContent>
          </a:graphicData>
        </a:graphic>
      </p:graphicFrame>
    </p:spTree>
    <p:extLst>
      <p:ext uri="{BB962C8B-B14F-4D97-AF65-F5344CB8AC3E}">
        <p14:creationId xmlns:p14="http://schemas.microsoft.com/office/powerpoint/2010/main" val="2696867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62CEA-1179-B45D-8896-F4D373B1D524}"/>
              </a:ext>
            </a:extLst>
          </p:cNvPr>
          <p:cNvPicPr>
            <a:picLocks noChangeAspect="1"/>
          </p:cNvPicPr>
          <p:nvPr/>
        </p:nvPicPr>
        <p:blipFill>
          <a:blip r:embed="rId2"/>
          <a:stretch>
            <a:fillRect/>
          </a:stretch>
        </p:blipFill>
        <p:spPr>
          <a:xfrm>
            <a:off x="184149" y="1178261"/>
            <a:ext cx="6397625" cy="4932247"/>
          </a:xfrm>
          <a:prstGeom prst="rect">
            <a:avLst/>
          </a:prstGeom>
        </p:spPr>
      </p:pic>
      <p:sp>
        <p:nvSpPr>
          <p:cNvPr id="5" name="TextBox 4">
            <a:extLst>
              <a:ext uri="{FF2B5EF4-FFF2-40B4-BE49-F238E27FC236}">
                <a16:creationId xmlns:a16="http://schemas.microsoft.com/office/drawing/2014/main" id="{F47709B4-61F9-7352-82F6-58549A74DFDC}"/>
              </a:ext>
            </a:extLst>
          </p:cNvPr>
          <p:cNvSpPr txBox="1"/>
          <p:nvPr/>
        </p:nvSpPr>
        <p:spPr>
          <a:xfrm>
            <a:off x="94268" y="6094017"/>
            <a:ext cx="6669463" cy="1169551"/>
          </a:xfrm>
          <a:prstGeom prst="rect">
            <a:avLst/>
          </a:prstGeom>
          <a:noFill/>
        </p:spPr>
        <p:txBody>
          <a:bodyPr wrap="square">
            <a:spAutoFit/>
          </a:bodyPr>
          <a:lstStyle/>
          <a:p>
            <a:pPr algn="just">
              <a:spcAft>
                <a:spcPts val="1000"/>
              </a:spcAft>
            </a:pPr>
            <a:r>
              <a:rPr lang="en-GB" sz="1000" b="1" kern="100" dirty="0">
                <a:latin typeface="Arial" panose="020B0604020202020204" pitchFamily="34" charset="0"/>
                <a:cs typeface="Arial" panose="020B0604020202020204" pitchFamily="34" charset="0"/>
              </a:rPr>
              <a:t>Figure S2. In silico pipeline to generate antibody-antigen models and potential MARM.</a:t>
            </a:r>
            <a:r>
              <a:rPr lang="en-GB" sz="1000" kern="100" dirty="0">
                <a:latin typeface="Arial" panose="020B0604020202020204" pitchFamily="34" charset="0"/>
                <a:cs typeface="Arial" panose="020B0604020202020204" pitchFamily="34" charset="0"/>
              </a:rPr>
              <a:t> 1) The structural model of RSV-A (PDB: 5UDC) and RSV-B (PDB: 5UDD) bound to nirsevimab is validated by comparing the crystal structure binding interfaces with the predicted ones. The structures of the F protein are predicted using </a:t>
            </a:r>
            <a:r>
              <a:rPr lang="en-GB" sz="1000" kern="100" dirty="0" err="1">
                <a:latin typeface="Arial" panose="020B0604020202020204" pitchFamily="34" charset="0"/>
                <a:cs typeface="Arial" panose="020B0604020202020204" pitchFamily="34" charset="0"/>
              </a:rPr>
              <a:t>Robetta</a:t>
            </a:r>
            <a:r>
              <a:rPr lang="en-GB" sz="1000" kern="100" dirty="0">
                <a:latin typeface="Arial" panose="020B0604020202020204" pitchFamily="34" charset="0"/>
                <a:cs typeface="Arial" panose="020B0604020202020204" pitchFamily="34" charset="0"/>
              </a:rPr>
              <a:t> (comparative modelling) and docked to nirsevimab using HADDOCK. Predicted binding interfaces are visualised using </a:t>
            </a:r>
            <a:r>
              <a:rPr lang="en-GB" sz="1000" kern="100" dirty="0" err="1">
                <a:latin typeface="Arial" panose="020B0604020202020204" pitchFamily="34" charset="0"/>
                <a:cs typeface="Arial" panose="020B0604020202020204" pitchFamily="34" charset="0"/>
              </a:rPr>
              <a:t>LigPlot</a:t>
            </a:r>
            <a:r>
              <a:rPr lang="en-GB" sz="1000" kern="100" dirty="0">
                <a:latin typeface="Arial" panose="020B0604020202020204" pitchFamily="34" charset="0"/>
                <a:cs typeface="Arial" panose="020B0604020202020204" pitchFamily="34" charset="0"/>
              </a:rPr>
              <a:t>. 2) The model was established by correlation in vitro IC50 data with predicted KD using Prodigy. 3) Key residues were selected and mutated with every amino acid, potential MARMs were selected for further analysis. Created with BioRender.com</a:t>
            </a:r>
          </a:p>
        </p:txBody>
      </p:sp>
    </p:spTree>
    <p:extLst>
      <p:ext uri="{BB962C8B-B14F-4D97-AF65-F5344CB8AC3E}">
        <p14:creationId xmlns:p14="http://schemas.microsoft.com/office/powerpoint/2010/main" val="1162362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D925CB-FA9C-A5E2-1406-09BE869DE58E}"/>
              </a:ext>
            </a:extLst>
          </p:cNvPr>
          <p:cNvSpPr txBox="1"/>
          <p:nvPr/>
        </p:nvSpPr>
        <p:spPr>
          <a:xfrm>
            <a:off x="94268" y="7046517"/>
            <a:ext cx="6669463" cy="707886"/>
          </a:xfrm>
          <a:prstGeom prst="rect">
            <a:avLst/>
          </a:prstGeom>
          <a:noFill/>
        </p:spPr>
        <p:txBody>
          <a:bodyPr wrap="square">
            <a:spAutoFit/>
          </a:bodyPr>
          <a:lstStyle/>
          <a:p>
            <a:pPr algn="just">
              <a:spcAft>
                <a:spcPts val="1000"/>
              </a:spcAft>
            </a:pPr>
            <a:r>
              <a:rPr lang="en-GB" sz="1000" b="1" kern="100" dirty="0">
                <a:latin typeface="Arial" panose="020B0604020202020204" pitchFamily="34" charset="0"/>
                <a:cs typeface="Arial" panose="020B0604020202020204" pitchFamily="34" charset="0"/>
              </a:rPr>
              <a:t>Figure S3. Goodness of fit for models.</a:t>
            </a:r>
            <a:r>
              <a:rPr lang="en-GB" sz="1000" kern="100" dirty="0">
                <a:latin typeface="Arial" panose="020B0604020202020204" pitchFamily="34" charset="0"/>
                <a:cs typeface="Arial" panose="020B0604020202020204" pitchFamily="34" charset="0"/>
              </a:rPr>
              <a:t> DockQ and </a:t>
            </a:r>
            <a:r>
              <a:rPr lang="en-GB" sz="1000" kern="100" dirty="0" err="1">
                <a:latin typeface="Arial" panose="020B0604020202020204" pitchFamily="34" charset="0"/>
                <a:cs typeface="Arial" panose="020B0604020202020204" pitchFamily="34" charset="0"/>
              </a:rPr>
              <a:t>iRMSD</a:t>
            </a:r>
            <a:r>
              <a:rPr lang="en-GB" sz="1000" kern="100" dirty="0">
                <a:latin typeface="Arial" panose="020B0604020202020204" pitchFamily="34" charset="0"/>
                <a:cs typeface="Arial" panose="020B0604020202020204" pitchFamily="34" charset="0"/>
              </a:rPr>
              <a:t> scores for nirsevimab and RSV-A (A) and RSV-B (B). Scores for SARS-CoV-2 Spike and </a:t>
            </a:r>
            <a:r>
              <a:rPr lang="en-GB" sz="1000" kern="100" dirty="0" err="1">
                <a:latin typeface="Arial" panose="020B0604020202020204" pitchFamily="34" charset="0"/>
                <a:cs typeface="Arial" panose="020B0604020202020204" pitchFamily="34" charset="0"/>
              </a:rPr>
              <a:t>casirivmab</a:t>
            </a:r>
            <a:r>
              <a:rPr lang="en-GB" sz="1000" kern="100" dirty="0">
                <a:latin typeface="Arial" panose="020B0604020202020204" pitchFamily="34" charset="0"/>
                <a:cs typeface="Arial" panose="020B0604020202020204" pitchFamily="34" charset="0"/>
              </a:rPr>
              <a:t> (C), and </a:t>
            </a:r>
            <a:r>
              <a:rPr lang="en-GB" sz="1000" kern="100" dirty="0" err="1">
                <a:latin typeface="Arial" panose="020B0604020202020204" pitchFamily="34" charset="0"/>
                <a:cs typeface="Arial" panose="020B0604020202020204" pitchFamily="34" charset="0"/>
              </a:rPr>
              <a:t>sotrovimab</a:t>
            </a:r>
            <a:r>
              <a:rPr lang="en-GB" sz="1000" kern="100" dirty="0">
                <a:latin typeface="Arial" panose="020B0604020202020204" pitchFamily="34" charset="0"/>
                <a:cs typeface="Arial" panose="020B0604020202020204" pitchFamily="34" charset="0"/>
              </a:rPr>
              <a:t> (D). In interface scores: H – heavy chain, L – light chain, A antigen: so HL (heavy-light pairing), HA (heavy chain-antigen pairing) and LA (Light chain-antigen pairing).</a:t>
            </a:r>
          </a:p>
        </p:txBody>
      </p:sp>
      <p:sp>
        <p:nvSpPr>
          <p:cNvPr id="5" name="TextBox 4">
            <a:extLst>
              <a:ext uri="{FF2B5EF4-FFF2-40B4-BE49-F238E27FC236}">
                <a16:creationId xmlns:a16="http://schemas.microsoft.com/office/drawing/2014/main" id="{8227B8AA-78B9-38F9-A81F-647D16DE0CE1}"/>
              </a:ext>
            </a:extLst>
          </p:cNvPr>
          <p:cNvSpPr txBox="1"/>
          <p:nvPr/>
        </p:nvSpPr>
        <p:spPr>
          <a:xfrm>
            <a:off x="638175" y="371386"/>
            <a:ext cx="33855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a:t>
            </a:r>
          </a:p>
        </p:txBody>
      </p:sp>
      <p:sp>
        <p:nvSpPr>
          <p:cNvPr id="6" name="TextBox 5">
            <a:extLst>
              <a:ext uri="{FF2B5EF4-FFF2-40B4-BE49-F238E27FC236}">
                <a16:creationId xmlns:a16="http://schemas.microsoft.com/office/drawing/2014/main" id="{44E76B51-0921-E64A-43D9-2ABE8F2F0D64}"/>
              </a:ext>
            </a:extLst>
          </p:cNvPr>
          <p:cNvSpPr txBox="1"/>
          <p:nvPr/>
        </p:nvSpPr>
        <p:spPr>
          <a:xfrm>
            <a:off x="2552700" y="371386"/>
            <a:ext cx="33855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B</a:t>
            </a:r>
          </a:p>
        </p:txBody>
      </p:sp>
      <p:sp>
        <p:nvSpPr>
          <p:cNvPr id="7" name="TextBox 6">
            <a:extLst>
              <a:ext uri="{FF2B5EF4-FFF2-40B4-BE49-F238E27FC236}">
                <a16:creationId xmlns:a16="http://schemas.microsoft.com/office/drawing/2014/main" id="{A751DC92-A0F3-DF1F-FE13-155BA7273F38}"/>
              </a:ext>
            </a:extLst>
          </p:cNvPr>
          <p:cNvSpPr txBox="1"/>
          <p:nvPr/>
        </p:nvSpPr>
        <p:spPr>
          <a:xfrm>
            <a:off x="638176" y="3526276"/>
            <a:ext cx="35137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C</a:t>
            </a:r>
          </a:p>
        </p:txBody>
      </p:sp>
      <p:sp>
        <p:nvSpPr>
          <p:cNvPr id="8" name="TextBox 7">
            <a:extLst>
              <a:ext uri="{FF2B5EF4-FFF2-40B4-BE49-F238E27FC236}">
                <a16:creationId xmlns:a16="http://schemas.microsoft.com/office/drawing/2014/main" id="{0128D6D3-98BA-0623-BF52-BC3708966422}"/>
              </a:ext>
            </a:extLst>
          </p:cNvPr>
          <p:cNvSpPr txBox="1"/>
          <p:nvPr/>
        </p:nvSpPr>
        <p:spPr>
          <a:xfrm>
            <a:off x="2552701" y="3526276"/>
            <a:ext cx="35137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D</a:t>
            </a:r>
          </a:p>
        </p:txBody>
      </p:sp>
      <p:pic>
        <p:nvPicPr>
          <p:cNvPr id="16" name="Picture 15">
            <a:extLst>
              <a:ext uri="{FF2B5EF4-FFF2-40B4-BE49-F238E27FC236}">
                <a16:creationId xmlns:a16="http://schemas.microsoft.com/office/drawing/2014/main" id="{A02BD89A-98C9-4CD1-B2E6-1AB24C1EFB55}"/>
              </a:ext>
            </a:extLst>
          </p:cNvPr>
          <p:cNvPicPr>
            <a:picLocks noChangeAspect="1"/>
          </p:cNvPicPr>
          <p:nvPr/>
        </p:nvPicPr>
        <p:blipFill rotWithShape="1">
          <a:blip r:embed="rId2"/>
          <a:srcRect r="65343" b="4248"/>
          <a:stretch/>
        </p:blipFill>
        <p:spPr>
          <a:xfrm>
            <a:off x="895311" y="556052"/>
            <a:ext cx="1721176" cy="2970225"/>
          </a:xfrm>
          <a:prstGeom prst="rect">
            <a:avLst/>
          </a:prstGeom>
        </p:spPr>
      </p:pic>
      <p:pic>
        <p:nvPicPr>
          <p:cNvPr id="17" name="Picture 16">
            <a:extLst>
              <a:ext uri="{FF2B5EF4-FFF2-40B4-BE49-F238E27FC236}">
                <a16:creationId xmlns:a16="http://schemas.microsoft.com/office/drawing/2014/main" id="{E3685958-3D36-4429-8691-11F2F2B2BCC2}"/>
              </a:ext>
            </a:extLst>
          </p:cNvPr>
          <p:cNvPicPr>
            <a:picLocks noChangeAspect="1"/>
          </p:cNvPicPr>
          <p:nvPr/>
        </p:nvPicPr>
        <p:blipFill rotWithShape="1">
          <a:blip r:embed="rId3"/>
          <a:srcRect r="65343" b="3876"/>
          <a:stretch/>
        </p:blipFill>
        <p:spPr>
          <a:xfrm>
            <a:off x="2896065" y="385897"/>
            <a:ext cx="1721176" cy="3140380"/>
          </a:xfrm>
          <a:prstGeom prst="rect">
            <a:avLst/>
          </a:prstGeom>
        </p:spPr>
      </p:pic>
      <p:pic>
        <p:nvPicPr>
          <p:cNvPr id="18" name="Picture 17">
            <a:extLst>
              <a:ext uri="{FF2B5EF4-FFF2-40B4-BE49-F238E27FC236}">
                <a16:creationId xmlns:a16="http://schemas.microsoft.com/office/drawing/2014/main" id="{8B827413-12A2-42C0-8275-F79B1E36856F}"/>
              </a:ext>
            </a:extLst>
          </p:cNvPr>
          <p:cNvPicPr>
            <a:picLocks noChangeAspect="1"/>
          </p:cNvPicPr>
          <p:nvPr/>
        </p:nvPicPr>
        <p:blipFill rotWithShape="1">
          <a:blip r:embed="rId4"/>
          <a:srcRect r="65343" b="3027"/>
          <a:stretch/>
        </p:blipFill>
        <p:spPr>
          <a:xfrm>
            <a:off x="907332" y="3702347"/>
            <a:ext cx="1721177" cy="3168099"/>
          </a:xfrm>
          <a:prstGeom prst="rect">
            <a:avLst/>
          </a:prstGeom>
        </p:spPr>
      </p:pic>
      <p:pic>
        <p:nvPicPr>
          <p:cNvPr id="19" name="Picture 18">
            <a:extLst>
              <a:ext uri="{FF2B5EF4-FFF2-40B4-BE49-F238E27FC236}">
                <a16:creationId xmlns:a16="http://schemas.microsoft.com/office/drawing/2014/main" id="{BEFC9EF9-8AA4-480A-AE9D-3A308C85AFC1}"/>
              </a:ext>
            </a:extLst>
          </p:cNvPr>
          <p:cNvPicPr>
            <a:picLocks noChangeAspect="1"/>
          </p:cNvPicPr>
          <p:nvPr/>
        </p:nvPicPr>
        <p:blipFill rotWithShape="1">
          <a:blip r:embed="rId5"/>
          <a:srcRect r="64956" b="-90"/>
          <a:stretch/>
        </p:blipFill>
        <p:spPr>
          <a:xfrm>
            <a:off x="2876828" y="3702346"/>
            <a:ext cx="1740413" cy="3269953"/>
          </a:xfrm>
          <a:prstGeom prst="rect">
            <a:avLst/>
          </a:prstGeom>
        </p:spPr>
      </p:pic>
    </p:spTree>
    <p:extLst>
      <p:ext uri="{BB962C8B-B14F-4D97-AF65-F5344CB8AC3E}">
        <p14:creationId xmlns:p14="http://schemas.microsoft.com/office/powerpoint/2010/main" val="864334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10;&#10;AI-generated content may be incorrect.">
            <a:extLst>
              <a:ext uri="{FF2B5EF4-FFF2-40B4-BE49-F238E27FC236}">
                <a16:creationId xmlns:a16="http://schemas.microsoft.com/office/drawing/2014/main" id="{9BD9FC12-C682-DE1D-E6AE-992CC2406848}"/>
              </a:ext>
            </a:extLst>
          </p:cNvPr>
          <p:cNvPicPr>
            <a:picLocks noChangeAspect="1"/>
          </p:cNvPicPr>
          <p:nvPr/>
        </p:nvPicPr>
        <p:blipFill>
          <a:blip r:embed="rId2"/>
          <a:stretch>
            <a:fillRect/>
          </a:stretch>
        </p:blipFill>
        <p:spPr>
          <a:xfrm>
            <a:off x="97771" y="1493346"/>
            <a:ext cx="3240001" cy="810000"/>
          </a:xfrm>
          <a:prstGeom prst="rect">
            <a:avLst/>
          </a:prstGeom>
        </p:spPr>
      </p:pic>
      <p:pic>
        <p:nvPicPr>
          <p:cNvPr id="5" name="Picture 4" descr="A close-up of a graph&#10;&#10;AI-generated content may be incorrect.">
            <a:extLst>
              <a:ext uri="{FF2B5EF4-FFF2-40B4-BE49-F238E27FC236}">
                <a16:creationId xmlns:a16="http://schemas.microsoft.com/office/drawing/2014/main" id="{E4D71F9B-AE89-7434-EA57-B527CF185B12}"/>
              </a:ext>
            </a:extLst>
          </p:cNvPr>
          <p:cNvPicPr>
            <a:picLocks noChangeAspect="1"/>
          </p:cNvPicPr>
          <p:nvPr/>
        </p:nvPicPr>
        <p:blipFill>
          <a:blip r:embed="rId3"/>
          <a:stretch>
            <a:fillRect/>
          </a:stretch>
        </p:blipFill>
        <p:spPr>
          <a:xfrm>
            <a:off x="3467651" y="1494813"/>
            <a:ext cx="3239998" cy="810000"/>
          </a:xfrm>
          <a:prstGeom prst="rect">
            <a:avLst/>
          </a:prstGeom>
        </p:spPr>
      </p:pic>
      <p:pic>
        <p:nvPicPr>
          <p:cNvPr id="6" name="Picture 5" descr="A close-up of a logo&#10;&#10;AI-generated content may be incorrect.">
            <a:extLst>
              <a:ext uri="{FF2B5EF4-FFF2-40B4-BE49-F238E27FC236}">
                <a16:creationId xmlns:a16="http://schemas.microsoft.com/office/drawing/2014/main" id="{5894A0AC-F35D-4EE5-EEB2-2ACF86733915}"/>
              </a:ext>
            </a:extLst>
          </p:cNvPr>
          <p:cNvPicPr>
            <a:picLocks noChangeAspect="1"/>
          </p:cNvPicPr>
          <p:nvPr/>
        </p:nvPicPr>
        <p:blipFill>
          <a:blip r:embed="rId4"/>
          <a:stretch>
            <a:fillRect/>
          </a:stretch>
        </p:blipFill>
        <p:spPr>
          <a:xfrm>
            <a:off x="131230" y="2648522"/>
            <a:ext cx="3240000" cy="810000"/>
          </a:xfrm>
          <a:prstGeom prst="rect">
            <a:avLst/>
          </a:prstGeom>
        </p:spPr>
      </p:pic>
      <p:pic>
        <p:nvPicPr>
          <p:cNvPr id="7" name="Picture 6" descr="A close-up of a graph&#10;&#10;AI-generated content may be incorrect.">
            <a:extLst>
              <a:ext uri="{FF2B5EF4-FFF2-40B4-BE49-F238E27FC236}">
                <a16:creationId xmlns:a16="http://schemas.microsoft.com/office/drawing/2014/main" id="{8EC24858-1C17-CC9D-BA4E-22EF1A7F5D31}"/>
              </a:ext>
            </a:extLst>
          </p:cNvPr>
          <p:cNvPicPr>
            <a:picLocks noChangeAspect="1"/>
          </p:cNvPicPr>
          <p:nvPr/>
        </p:nvPicPr>
        <p:blipFill>
          <a:blip r:embed="rId5"/>
          <a:stretch>
            <a:fillRect/>
          </a:stretch>
        </p:blipFill>
        <p:spPr>
          <a:xfrm>
            <a:off x="3505062" y="2645595"/>
            <a:ext cx="3240000" cy="810000"/>
          </a:xfrm>
          <a:prstGeom prst="rect">
            <a:avLst/>
          </a:prstGeom>
        </p:spPr>
      </p:pic>
      <p:pic>
        <p:nvPicPr>
          <p:cNvPr id="10" name="Picture 9" descr="A close-up of a graph&#10;&#10;AI-generated content may be incorrect.">
            <a:extLst>
              <a:ext uri="{FF2B5EF4-FFF2-40B4-BE49-F238E27FC236}">
                <a16:creationId xmlns:a16="http://schemas.microsoft.com/office/drawing/2014/main" id="{83990F47-BF4E-EEE0-D30C-6876C2798C08}"/>
              </a:ext>
            </a:extLst>
          </p:cNvPr>
          <p:cNvPicPr>
            <a:picLocks noChangeAspect="1"/>
          </p:cNvPicPr>
          <p:nvPr/>
        </p:nvPicPr>
        <p:blipFill>
          <a:blip r:embed="rId6"/>
          <a:stretch>
            <a:fillRect/>
          </a:stretch>
        </p:blipFill>
        <p:spPr>
          <a:xfrm>
            <a:off x="3501487" y="3828396"/>
            <a:ext cx="3240000" cy="810000"/>
          </a:xfrm>
          <a:prstGeom prst="rect">
            <a:avLst/>
          </a:prstGeom>
        </p:spPr>
      </p:pic>
      <p:pic>
        <p:nvPicPr>
          <p:cNvPr id="11" name="Picture 10" descr="A close-up of a logo&#10;&#10;AI-generated content may be incorrect.">
            <a:extLst>
              <a:ext uri="{FF2B5EF4-FFF2-40B4-BE49-F238E27FC236}">
                <a16:creationId xmlns:a16="http://schemas.microsoft.com/office/drawing/2014/main" id="{407744FC-8BDA-C340-B90D-48F5D0CC917B}"/>
              </a:ext>
            </a:extLst>
          </p:cNvPr>
          <p:cNvPicPr>
            <a:picLocks noChangeAspect="1"/>
          </p:cNvPicPr>
          <p:nvPr/>
        </p:nvPicPr>
        <p:blipFill>
          <a:blip r:embed="rId7"/>
          <a:stretch>
            <a:fillRect/>
          </a:stretch>
        </p:blipFill>
        <p:spPr>
          <a:xfrm>
            <a:off x="164689" y="3803698"/>
            <a:ext cx="3240000" cy="810000"/>
          </a:xfrm>
          <a:prstGeom prst="rect">
            <a:avLst/>
          </a:prstGeom>
        </p:spPr>
      </p:pic>
      <p:sp>
        <p:nvSpPr>
          <p:cNvPr id="12" name="TextBox 11">
            <a:extLst>
              <a:ext uri="{FF2B5EF4-FFF2-40B4-BE49-F238E27FC236}">
                <a16:creationId xmlns:a16="http://schemas.microsoft.com/office/drawing/2014/main" id="{6B6112B7-0011-AE4C-9A5E-BE3A9F11EE60}"/>
              </a:ext>
            </a:extLst>
          </p:cNvPr>
          <p:cNvSpPr txBox="1"/>
          <p:nvPr/>
        </p:nvSpPr>
        <p:spPr>
          <a:xfrm>
            <a:off x="131230" y="5802588"/>
            <a:ext cx="6488645" cy="553998"/>
          </a:xfrm>
          <a:prstGeom prst="rect">
            <a:avLst/>
          </a:prstGeom>
          <a:noFill/>
        </p:spPr>
        <p:txBody>
          <a:bodyPr wrap="square">
            <a:spAutoFit/>
          </a:bodyPr>
          <a:lstStyle/>
          <a:p>
            <a:pPr algn="just">
              <a:spcAft>
                <a:spcPts val="1000"/>
              </a:spcAft>
            </a:pPr>
            <a:r>
              <a:rPr lang="en-GB" sz="1000" b="1" kern="100" dirty="0">
                <a:latin typeface="Arial" panose="020B0604020202020204" pitchFamily="34" charset="0"/>
                <a:cs typeface="Arial" panose="020B0604020202020204" pitchFamily="34" charset="0"/>
              </a:rPr>
              <a:t>Figure S4. Sequence Logo for site Ø. </a:t>
            </a:r>
            <a:r>
              <a:rPr lang="en-GB" sz="1000" kern="100" dirty="0">
                <a:latin typeface="Arial" panose="020B0604020202020204" pitchFamily="34" charset="0"/>
                <a:cs typeface="Arial" panose="020B0604020202020204" pitchFamily="34" charset="0"/>
              </a:rPr>
              <a:t>Amino acid frequency for site Ø for RSV-A (A) and RSV-B (B) globally, and from Spain, France  (nirsevimab widely used); UK (nirsevimab only used in high risk pre-term babies from 2025) and USA (mixed uptake).</a:t>
            </a:r>
          </a:p>
        </p:txBody>
      </p:sp>
      <p:sp>
        <p:nvSpPr>
          <p:cNvPr id="13" name="TextBox 12">
            <a:extLst>
              <a:ext uri="{FF2B5EF4-FFF2-40B4-BE49-F238E27FC236}">
                <a16:creationId xmlns:a16="http://schemas.microsoft.com/office/drawing/2014/main" id="{9ACF37FD-ED4E-4EB1-54DF-AE31FDAE400A}"/>
              </a:ext>
            </a:extLst>
          </p:cNvPr>
          <p:cNvSpPr txBox="1"/>
          <p:nvPr/>
        </p:nvSpPr>
        <p:spPr>
          <a:xfrm>
            <a:off x="475488" y="0"/>
            <a:ext cx="2800767"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Global: 9,605 sequences </a:t>
            </a:r>
          </a:p>
        </p:txBody>
      </p:sp>
      <p:sp>
        <p:nvSpPr>
          <p:cNvPr id="14" name="TextBox 13">
            <a:extLst>
              <a:ext uri="{FF2B5EF4-FFF2-40B4-BE49-F238E27FC236}">
                <a16:creationId xmlns:a16="http://schemas.microsoft.com/office/drawing/2014/main" id="{83BABC96-7FB6-001B-9C02-38BF8458C23F}"/>
              </a:ext>
            </a:extLst>
          </p:cNvPr>
          <p:cNvSpPr txBox="1"/>
          <p:nvPr/>
        </p:nvSpPr>
        <p:spPr>
          <a:xfrm>
            <a:off x="3602947" y="0"/>
            <a:ext cx="2800767"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Global: 9,667 sequences </a:t>
            </a:r>
          </a:p>
        </p:txBody>
      </p:sp>
      <p:sp>
        <p:nvSpPr>
          <p:cNvPr id="15" name="TextBox 14">
            <a:extLst>
              <a:ext uri="{FF2B5EF4-FFF2-40B4-BE49-F238E27FC236}">
                <a16:creationId xmlns:a16="http://schemas.microsoft.com/office/drawing/2014/main" id="{B853F23F-05E1-1DC2-13CF-9A4827E32B27}"/>
              </a:ext>
            </a:extLst>
          </p:cNvPr>
          <p:cNvSpPr txBox="1"/>
          <p:nvPr/>
        </p:nvSpPr>
        <p:spPr>
          <a:xfrm>
            <a:off x="553978" y="1130685"/>
            <a:ext cx="2723823"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Spain: 2,225 sequences </a:t>
            </a:r>
          </a:p>
        </p:txBody>
      </p:sp>
      <p:sp>
        <p:nvSpPr>
          <p:cNvPr id="16" name="TextBox 15">
            <a:extLst>
              <a:ext uri="{FF2B5EF4-FFF2-40B4-BE49-F238E27FC236}">
                <a16:creationId xmlns:a16="http://schemas.microsoft.com/office/drawing/2014/main" id="{8BA0D0BE-DA64-78BD-7E73-6B84CCD883C9}"/>
              </a:ext>
            </a:extLst>
          </p:cNvPr>
          <p:cNvSpPr txBox="1"/>
          <p:nvPr/>
        </p:nvSpPr>
        <p:spPr>
          <a:xfrm>
            <a:off x="3681437" y="1130685"/>
            <a:ext cx="2723823"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Spain: 2,200 sequences </a:t>
            </a:r>
          </a:p>
        </p:txBody>
      </p:sp>
      <p:sp>
        <p:nvSpPr>
          <p:cNvPr id="17" name="TextBox 16">
            <a:extLst>
              <a:ext uri="{FF2B5EF4-FFF2-40B4-BE49-F238E27FC236}">
                <a16:creationId xmlns:a16="http://schemas.microsoft.com/office/drawing/2014/main" id="{3A3C0137-B0FE-19A0-9A96-8561BF386B50}"/>
              </a:ext>
            </a:extLst>
          </p:cNvPr>
          <p:cNvSpPr txBox="1"/>
          <p:nvPr/>
        </p:nvSpPr>
        <p:spPr>
          <a:xfrm>
            <a:off x="527021" y="2278394"/>
            <a:ext cx="2852063"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France: 1,380 sequences </a:t>
            </a:r>
          </a:p>
        </p:txBody>
      </p:sp>
      <p:sp>
        <p:nvSpPr>
          <p:cNvPr id="18" name="TextBox 17">
            <a:extLst>
              <a:ext uri="{FF2B5EF4-FFF2-40B4-BE49-F238E27FC236}">
                <a16:creationId xmlns:a16="http://schemas.microsoft.com/office/drawing/2014/main" id="{47F3ECCA-9652-1980-299F-00D2F6750E98}"/>
              </a:ext>
            </a:extLst>
          </p:cNvPr>
          <p:cNvSpPr txBox="1"/>
          <p:nvPr/>
        </p:nvSpPr>
        <p:spPr>
          <a:xfrm>
            <a:off x="3654480" y="2278394"/>
            <a:ext cx="2852063"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France: 1,035 sequences </a:t>
            </a:r>
          </a:p>
        </p:txBody>
      </p:sp>
      <p:sp>
        <p:nvSpPr>
          <p:cNvPr id="19" name="TextBox 18">
            <a:extLst>
              <a:ext uri="{FF2B5EF4-FFF2-40B4-BE49-F238E27FC236}">
                <a16:creationId xmlns:a16="http://schemas.microsoft.com/office/drawing/2014/main" id="{5B8A2D41-142A-F9B8-3AA5-98BD9C4BCF8C}"/>
              </a:ext>
            </a:extLst>
          </p:cNvPr>
          <p:cNvSpPr txBox="1"/>
          <p:nvPr/>
        </p:nvSpPr>
        <p:spPr>
          <a:xfrm>
            <a:off x="487599" y="3455595"/>
            <a:ext cx="245451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UK: 1,232 sequences </a:t>
            </a:r>
          </a:p>
        </p:txBody>
      </p:sp>
      <p:sp>
        <p:nvSpPr>
          <p:cNvPr id="20" name="TextBox 19">
            <a:extLst>
              <a:ext uri="{FF2B5EF4-FFF2-40B4-BE49-F238E27FC236}">
                <a16:creationId xmlns:a16="http://schemas.microsoft.com/office/drawing/2014/main" id="{B2E0B425-880A-2DFB-3B98-6B63B9C703E6}"/>
              </a:ext>
            </a:extLst>
          </p:cNvPr>
          <p:cNvSpPr txBox="1"/>
          <p:nvPr/>
        </p:nvSpPr>
        <p:spPr>
          <a:xfrm>
            <a:off x="3615058" y="3455595"/>
            <a:ext cx="2437399"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UK: 1,113 sequences </a:t>
            </a:r>
          </a:p>
        </p:txBody>
      </p:sp>
      <p:pic>
        <p:nvPicPr>
          <p:cNvPr id="21" name="Picture 20" descr="A close-up of a logo&#10;&#10;AI-generated content may be incorrect.">
            <a:extLst>
              <a:ext uri="{FF2B5EF4-FFF2-40B4-BE49-F238E27FC236}">
                <a16:creationId xmlns:a16="http://schemas.microsoft.com/office/drawing/2014/main" id="{AC24E906-56F3-5954-5D7A-B069B8FDAACC}"/>
              </a:ext>
            </a:extLst>
          </p:cNvPr>
          <p:cNvPicPr>
            <a:picLocks noChangeAspect="1"/>
          </p:cNvPicPr>
          <p:nvPr/>
        </p:nvPicPr>
        <p:blipFill>
          <a:blip r:embed="rId8"/>
          <a:stretch>
            <a:fillRect/>
          </a:stretch>
        </p:blipFill>
        <p:spPr>
          <a:xfrm>
            <a:off x="97771" y="4958873"/>
            <a:ext cx="3240000" cy="810000"/>
          </a:xfrm>
          <a:prstGeom prst="rect">
            <a:avLst/>
          </a:prstGeom>
        </p:spPr>
      </p:pic>
      <p:pic>
        <p:nvPicPr>
          <p:cNvPr id="22" name="Picture 21" descr="A close-up of a graph&#10;&#10;AI-generated content may be incorrect.">
            <a:extLst>
              <a:ext uri="{FF2B5EF4-FFF2-40B4-BE49-F238E27FC236}">
                <a16:creationId xmlns:a16="http://schemas.microsoft.com/office/drawing/2014/main" id="{8A906625-935D-1C05-2DB1-064AAD7F7866}"/>
              </a:ext>
            </a:extLst>
          </p:cNvPr>
          <p:cNvPicPr>
            <a:picLocks noChangeAspect="1"/>
          </p:cNvPicPr>
          <p:nvPr/>
        </p:nvPicPr>
        <p:blipFill>
          <a:blip r:embed="rId9"/>
          <a:stretch>
            <a:fillRect/>
          </a:stretch>
        </p:blipFill>
        <p:spPr>
          <a:xfrm>
            <a:off x="3501487" y="4975731"/>
            <a:ext cx="3240000" cy="810000"/>
          </a:xfrm>
          <a:prstGeom prst="rect">
            <a:avLst/>
          </a:prstGeom>
        </p:spPr>
      </p:pic>
      <p:sp>
        <p:nvSpPr>
          <p:cNvPr id="23" name="TextBox 22">
            <a:extLst>
              <a:ext uri="{FF2B5EF4-FFF2-40B4-BE49-F238E27FC236}">
                <a16:creationId xmlns:a16="http://schemas.microsoft.com/office/drawing/2014/main" id="{A68755BE-7DEA-BD0B-C0FB-6B5866331823}"/>
              </a:ext>
            </a:extLst>
          </p:cNvPr>
          <p:cNvSpPr txBox="1"/>
          <p:nvPr/>
        </p:nvSpPr>
        <p:spPr>
          <a:xfrm>
            <a:off x="527021" y="4655253"/>
            <a:ext cx="2608406"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USA: 3,038 sequences </a:t>
            </a:r>
          </a:p>
        </p:txBody>
      </p:sp>
      <p:sp>
        <p:nvSpPr>
          <p:cNvPr id="24" name="TextBox 23">
            <a:extLst>
              <a:ext uri="{FF2B5EF4-FFF2-40B4-BE49-F238E27FC236}">
                <a16:creationId xmlns:a16="http://schemas.microsoft.com/office/drawing/2014/main" id="{7BAD227D-1F93-AACC-4B82-9CDA6034A6A7}"/>
              </a:ext>
            </a:extLst>
          </p:cNvPr>
          <p:cNvSpPr txBox="1"/>
          <p:nvPr/>
        </p:nvSpPr>
        <p:spPr>
          <a:xfrm>
            <a:off x="3654480" y="4655253"/>
            <a:ext cx="2608406"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USA: 2,978 sequences </a:t>
            </a:r>
          </a:p>
        </p:txBody>
      </p:sp>
      <p:pic>
        <p:nvPicPr>
          <p:cNvPr id="25" name="Picture 24" descr="A close-up of a number&#10;&#10;AI-generated content may be incorrect.">
            <a:extLst>
              <a:ext uri="{FF2B5EF4-FFF2-40B4-BE49-F238E27FC236}">
                <a16:creationId xmlns:a16="http://schemas.microsoft.com/office/drawing/2014/main" id="{06CA3A3A-88CC-E02A-848F-CDA927A92F4E}"/>
              </a:ext>
            </a:extLst>
          </p:cNvPr>
          <p:cNvPicPr>
            <a:picLocks noChangeAspect="1"/>
          </p:cNvPicPr>
          <p:nvPr/>
        </p:nvPicPr>
        <p:blipFill>
          <a:blip r:embed="rId10"/>
          <a:stretch>
            <a:fillRect/>
          </a:stretch>
        </p:blipFill>
        <p:spPr>
          <a:xfrm>
            <a:off x="74167" y="341914"/>
            <a:ext cx="3240000" cy="810000"/>
          </a:xfrm>
          <a:prstGeom prst="rect">
            <a:avLst/>
          </a:prstGeom>
        </p:spPr>
      </p:pic>
      <p:pic>
        <p:nvPicPr>
          <p:cNvPr id="26" name="Picture 25">
            <a:extLst>
              <a:ext uri="{FF2B5EF4-FFF2-40B4-BE49-F238E27FC236}">
                <a16:creationId xmlns:a16="http://schemas.microsoft.com/office/drawing/2014/main" id="{1180A194-0E76-8916-429C-95EE3C2F0BE2}"/>
              </a:ext>
            </a:extLst>
          </p:cNvPr>
          <p:cNvPicPr>
            <a:picLocks noChangeAspect="1"/>
          </p:cNvPicPr>
          <p:nvPr/>
        </p:nvPicPr>
        <p:blipFill>
          <a:blip r:embed="rId11"/>
          <a:stretch>
            <a:fillRect/>
          </a:stretch>
        </p:blipFill>
        <p:spPr>
          <a:xfrm>
            <a:off x="3506090" y="345502"/>
            <a:ext cx="3240000" cy="810000"/>
          </a:xfrm>
          <a:prstGeom prst="rect">
            <a:avLst/>
          </a:prstGeom>
        </p:spPr>
      </p:pic>
    </p:spTree>
    <p:extLst>
      <p:ext uri="{BB962C8B-B14F-4D97-AF65-F5344CB8AC3E}">
        <p14:creationId xmlns:p14="http://schemas.microsoft.com/office/powerpoint/2010/main" val="17604358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1440453-d3b9-41fc-b137-49d677e0969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8A035FFD77ACF468EAC04F5C199FC10" ma:contentTypeVersion="6" ma:contentTypeDescription="Create a new document." ma:contentTypeScope="" ma:versionID="e7a7963e8cbf5823a09252ce47f945ca">
  <xsd:schema xmlns:xsd="http://www.w3.org/2001/XMLSchema" xmlns:xs="http://www.w3.org/2001/XMLSchema" xmlns:p="http://schemas.microsoft.com/office/2006/metadata/properties" xmlns:ns3="f1440453-d3b9-41fc-b137-49d677e0969a" targetNamespace="http://schemas.microsoft.com/office/2006/metadata/properties" ma:root="true" ma:fieldsID="b55fceb63ba8562fd604bd1789fe85c5" ns3:_="">
    <xsd:import namespace="f1440453-d3b9-41fc-b137-49d677e0969a"/>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40453-d3b9-41fc-b137-49d677e0969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0DDBEA-3DEF-404B-A8FE-D48CC277664B}">
  <ds:schemaRefs>
    <ds:schemaRef ds:uri="f1440453-d3b9-41fc-b137-49d677e0969a"/>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2827900-7828-48BF-8443-F3D6D80A04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440453-d3b9-41fc-b137-49d677e096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E60D6C-A5FE-4C02-A500-7A2B32DEFA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1129</TotalTime>
  <Words>1850</Words>
  <Application>Microsoft Office PowerPoint</Application>
  <PresentationFormat>A4 Paper (210x297 mm)</PresentationFormat>
  <Paragraphs>116</Paragraphs>
  <Slides>11</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6" baseType="lpstr">
      <vt:lpstr>Aptos</vt:lpstr>
      <vt:lpstr>Aptos Display</vt:lpstr>
      <vt:lpstr>Arial</vt:lpstr>
      <vt:lpstr>Office Theme</vt:lpstr>
      <vt:lpstr>Prism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Mosscrop, Lucy</dc:creator>
  <cp:lastModifiedBy>Tregoning, John S</cp:lastModifiedBy>
  <cp:revision>4</cp:revision>
  <cp:lastPrinted>2025-03-27T13:59:31Z</cp:lastPrinted>
  <dcterms:created xsi:type="dcterms:W3CDTF">2024-11-15T12:47:09Z</dcterms:created>
  <dcterms:modified xsi:type="dcterms:W3CDTF">2025-10-17T08:38:19Z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0x010100E8A035FFD77ACF468EAC04F5C199FC10</vt:lpwstr>
  </property>
</Properties>
</file>