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5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08"/>
    <p:restoredTop sz="92978" autoAdjust="0"/>
  </p:normalViewPr>
  <p:slideViewPr>
    <p:cSldViewPr snapToGrid="0" snapToObjects="1">
      <p:cViewPr>
        <p:scale>
          <a:sx n="66" d="100"/>
          <a:sy n="66" d="100"/>
        </p:scale>
        <p:origin x="3256" y="-10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4B595FD-87C8-F14E-944A-586427220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71810"/>
              </p:ext>
            </p:extLst>
          </p:nvPr>
        </p:nvGraphicFramePr>
        <p:xfrm>
          <a:off x="934763" y="1003688"/>
          <a:ext cx="7731673" cy="10195256"/>
        </p:xfrm>
        <a:graphic>
          <a:graphicData uri="http://schemas.openxmlformats.org/drawingml/2006/table">
            <a:tbl>
              <a:tblPr/>
              <a:tblGrid>
                <a:gridCol w="2704029">
                  <a:extLst>
                    <a:ext uri="{9D8B030D-6E8A-4147-A177-3AD203B41FA5}">
                      <a16:colId xmlns:a16="http://schemas.microsoft.com/office/drawing/2014/main" val="1386058298"/>
                    </a:ext>
                  </a:extLst>
                </a:gridCol>
                <a:gridCol w="1388000">
                  <a:extLst>
                    <a:ext uri="{9D8B030D-6E8A-4147-A177-3AD203B41FA5}">
                      <a16:colId xmlns:a16="http://schemas.microsoft.com/office/drawing/2014/main" val="3335817476"/>
                    </a:ext>
                  </a:extLst>
                </a:gridCol>
                <a:gridCol w="1984326">
                  <a:extLst>
                    <a:ext uri="{9D8B030D-6E8A-4147-A177-3AD203B41FA5}">
                      <a16:colId xmlns:a16="http://schemas.microsoft.com/office/drawing/2014/main" val="1834620380"/>
                    </a:ext>
                  </a:extLst>
                </a:gridCol>
                <a:gridCol w="1655318">
                  <a:extLst>
                    <a:ext uri="{9D8B030D-6E8A-4147-A177-3AD203B41FA5}">
                      <a16:colId xmlns:a16="http://schemas.microsoft.com/office/drawing/2014/main" val="2029582956"/>
                    </a:ext>
                  </a:extLst>
                </a:gridCol>
              </a:tblGrid>
              <a:tr h="17655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Supplementary table 4. Comparison of proliferative response to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Enza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 between cell lines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726167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Mixed-effect analysis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14637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Fixed effects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 value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26037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Cell lines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67398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Dose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558814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cell lines x Dose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25815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950864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Mjultipole comperison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2450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Tukey's multiple comparisons test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Mean Diff.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95.00% CI of diff.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Adjusted P Value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58223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HCC2185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-17.31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-26.82 to -7.802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818675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BT-549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0.5393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-5.150 to 6.228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&gt;0.9999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08794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MDA-MB-468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-4.704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-15.89 to 6.482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0.8727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10220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BT-474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-14.05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-27.79 to -0.3104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0.0425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30579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ZR-75-1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-25.48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-36.81 to -14.14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314435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-14.83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-24.65 to -5.002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637051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-7.09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-18.37 to 4.192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0.47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38908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MDA-MB-453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-5.318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-14.06 to 3.420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0.5108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1530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BT-549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17.85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6.913 to 28.78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37861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MDA-MB-468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12.61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4.170 to 21.04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22776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BT-474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3.261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-7.195 to 13.72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0.972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255845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ZR-75-1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-8.166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-15.30 to -1.032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0.0168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368814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2.482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-4.709 to 9.674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0.9535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277855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10.22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-3.552 to 23.99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0.2678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289218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HCC2185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11.99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1.805 to 22.18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0691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MDA-MB-468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-5.243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-17.24 to 6.758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0.8485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216031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BT-474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-14.59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-27.04 to -2.141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326058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ZR-75-1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-26.01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-36.78 to -15.25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006087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-15.37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-25.02 to -5.718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744581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-7.629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-15.31 to 0.05244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0.0525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88718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BT-549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-5.858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-11.43 to -0.2855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0.0343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141245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BT-474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-9.346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-22.54 to 3.853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0.3147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468537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ZR-75-1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-20.77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-31.27 to -10.28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965597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-10.12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-20.77 to 0.5171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0.0708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97022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-2.386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-16.34 to 11.57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0.9995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383147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MDA-MB-468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-0.6147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-11.83 to 10.60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&gt;0.9999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310193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ZR-75-1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-11.43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-20.93 to -1.925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0.0111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09767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-0.7785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-7.786 to 6.229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&gt;0.9999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16322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6.96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-5.655 to 19.57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0.621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08914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BT-474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8.731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-0.1614 to 17.62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0.0569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84269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SK-BR-3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10.65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3.618 to 17.68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778338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18.39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7.226 to 29.55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0.0003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3379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ZR-75-1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20.16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11.13 to 29.18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&lt;0.0001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75211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SK-BR-3 vs. MCF7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7.738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-3.372 to 18.85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0.3412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03736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SK-BR-3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9.51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2.213 to 16.81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0.0048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368142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MCF7 vs. T-47D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1.771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-4.010 to 7.552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0.9765</a:t>
                      </a: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216314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algn="l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</a:endParaRPr>
                    </a:p>
                  </a:txBody>
                  <a:tcPr marL="8276" marR="8276" marT="827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740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37049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454</Words>
  <Application>Microsoft Macintosh PowerPoint</Application>
  <PresentationFormat>A3 297x420 mm</PresentationFormat>
  <Paragraphs>170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648</cp:revision>
  <cp:lastPrinted>2019-11-15T20:26:41Z</cp:lastPrinted>
  <dcterms:created xsi:type="dcterms:W3CDTF">2019-06-11T17:31:31Z</dcterms:created>
  <dcterms:modified xsi:type="dcterms:W3CDTF">2021-07-09T02:37:49Z</dcterms:modified>
  <cp:category/>
</cp:coreProperties>
</file>