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9601200" cy="12801600" type="A3"/>
  <p:notesSz cx="6858000" cy="9144000"/>
  <p:defaultTextStyle>
    <a:defPPr>
      <a:defRPr lang="ja-JP"/>
    </a:defPPr>
    <a:lvl1pPr marL="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u Hanamura" initials="TH" lastIdx="4" clrIdx="0">
    <p:extLst>
      <p:ext uri="{19B8F6BF-5375-455C-9EA6-DF929625EA0E}">
        <p15:presenceInfo xmlns:p15="http://schemas.microsoft.com/office/powerpoint/2012/main" userId="Toru Hanamura" providerId="None"/>
      </p:ext>
    </p:extLst>
  </p:cmAuthor>
  <p:cmAuthor id="2" name="Richer, Jennifer" initials="RJ" lastIdx="6" clrIdx="1">
    <p:extLst>
      <p:ext uri="{19B8F6BF-5375-455C-9EA6-DF929625EA0E}">
        <p15:presenceInfo xmlns:p15="http://schemas.microsoft.com/office/powerpoint/2012/main" userId="Richer, Jennifer" providerId="None"/>
      </p:ext>
    </p:extLst>
  </p:cmAuthor>
  <p:cmAuthor id="3" name="花村 徹" initials="花村" lastIdx="2" clrIdx="2">
    <p:extLst>
      <p:ext uri="{19B8F6BF-5375-455C-9EA6-DF929625EA0E}">
        <p15:presenceInfo xmlns:p15="http://schemas.microsoft.com/office/powerpoint/2012/main" userId="713ce747a82cdf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1"/>
    <p:restoredTop sz="92907" autoAdjust="0"/>
  </p:normalViewPr>
  <p:slideViewPr>
    <p:cSldViewPr snapToGrid="0" snapToObjects="1">
      <p:cViewPr varScale="1">
        <p:scale>
          <a:sx n="59" d="100"/>
          <a:sy n="59" d="100"/>
        </p:scale>
        <p:origin x="3136" y="192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A602-B26C-764C-9708-93A17553678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F9A1-8BE5-B546-9533-9E59946FDE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0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5F9A1-8BE5-B546-9533-9E59946FDEC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65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A99A-FF6A-744E-AD7B-15F802665C1C}" type="datetimeFigureOut">
              <a:rPr kumimoji="1" lang="ja-JP" altLang="en-US" smtClean="0"/>
              <a:t>2021/7/9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BB2E1-5714-8240-ACCA-B9E71ED7A3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2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&#10;&#10;自動的に生成された説明">
            <a:extLst>
              <a:ext uri="{FF2B5EF4-FFF2-40B4-BE49-F238E27FC236}">
                <a16:creationId xmlns:a16="http://schemas.microsoft.com/office/drawing/2014/main" id="{163B3DB9-2057-044F-A111-6E9ACCA62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62" y="8772879"/>
            <a:ext cx="1602000" cy="1602000"/>
          </a:xfrm>
          <a:prstGeom prst="rect">
            <a:avLst/>
          </a:prstGeom>
        </p:spPr>
      </p:pic>
      <p:pic>
        <p:nvPicPr>
          <p:cNvPr id="21" name="図 20" descr="グラフ&#10;&#10;自動的に生成された説明">
            <a:extLst>
              <a:ext uri="{FF2B5EF4-FFF2-40B4-BE49-F238E27FC236}">
                <a16:creationId xmlns:a16="http://schemas.microsoft.com/office/drawing/2014/main" id="{ED4A007A-0489-BC48-B567-9DA870671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505" y="8772879"/>
            <a:ext cx="1602000" cy="1602000"/>
          </a:xfrm>
          <a:prstGeom prst="rect">
            <a:avLst/>
          </a:prstGeom>
        </p:spPr>
      </p:pic>
      <p:pic>
        <p:nvPicPr>
          <p:cNvPr id="16" name="図 15" descr="グラフ&#10;&#10;自動的に生成された説明">
            <a:extLst>
              <a:ext uri="{FF2B5EF4-FFF2-40B4-BE49-F238E27FC236}">
                <a16:creationId xmlns:a16="http://schemas.microsoft.com/office/drawing/2014/main" id="{0969163C-F40D-FD4E-9C89-9CF809B58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4739" y="8780259"/>
            <a:ext cx="1602000" cy="1602000"/>
          </a:xfrm>
          <a:prstGeom prst="rect">
            <a:avLst/>
          </a:prstGeom>
        </p:spPr>
      </p:pic>
      <p:pic>
        <p:nvPicPr>
          <p:cNvPr id="8" name="図 7" descr="グラフ&#10;&#10;自動的に生成された説明">
            <a:extLst>
              <a:ext uri="{FF2B5EF4-FFF2-40B4-BE49-F238E27FC236}">
                <a16:creationId xmlns:a16="http://schemas.microsoft.com/office/drawing/2014/main" id="{AE600A4D-B98B-FB43-817B-B392B99DC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535" y="8778248"/>
            <a:ext cx="1602000" cy="1602000"/>
          </a:xfrm>
          <a:prstGeom prst="rect">
            <a:avLst/>
          </a:prstGeom>
        </p:spPr>
      </p:pic>
      <p:pic>
        <p:nvPicPr>
          <p:cNvPr id="4" name="図 3" descr="グラフ&#10;&#10;自動的に生成された説明">
            <a:extLst>
              <a:ext uri="{FF2B5EF4-FFF2-40B4-BE49-F238E27FC236}">
                <a16:creationId xmlns:a16="http://schemas.microsoft.com/office/drawing/2014/main" id="{B8BD5ABF-A4B9-8F4E-A7CE-E26F1A807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6666" y="8778248"/>
            <a:ext cx="1602000" cy="1602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BA81F22-6E01-9744-BA6B-4BABA55C3E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362" y="10478661"/>
            <a:ext cx="1602000" cy="1602000"/>
          </a:xfrm>
          <a:prstGeom prst="rect">
            <a:avLst/>
          </a:prstGeom>
        </p:spPr>
      </p:pic>
      <p:pic>
        <p:nvPicPr>
          <p:cNvPr id="14" name="図 13" descr="グラフ&#10;&#10;自動的に生成された説明">
            <a:extLst>
              <a:ext uri="{FF2B5EF4-FFF2-40B4-BE49-F238E27FC236}">
                <a16:creationId xmlns:a16="http://schemas.microsoft.com/office/drawing/2014/main" id="{474BAF81-BB7F-7943-B2A3-DCF5273415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7450" y="10472357"/>
            <a:ext cx="1602000" cy="1602000"/>
          </a:xfrm>
          <a:prstGeom prst="rect">
            <a:avLst/>
          </a:prstGeom>
        </p:spPr>
      </p:pic>
      <p:pic>
        <p:nvPicPr>
          <p:cNvPr id="10" name="図 9" descr="グラフ&#10;&#10;自動的に生成された説明">
            <a:extLst>
              <a:ext uri="{FF2B5EF4-FFF2-40B4-BE49-F238E27FC236}">
                <a16:creationId xmlns:a16="http://schemas.microsoft.com/office/drawing/2014/main" id="{3B73DED4-E18F-B644-B2A0-87EEEE6AF7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1249" y="10472357"/>
            <a:ext cx="1602000" cy="1602000"/>
          </a:xfrm>
          <a:prstGeom prst="rect">
            <a:avLst/>
          </a:prstGeom>
        </p:spPr>
      </p:pic>
      <p:pic>
        <p:nvPicPr>
          <p:cNvPr id="7" name="図 6" descr="グラフ&#10;&#10;自動的に生成された説明">
            <a:extLst>
              <a:ext uri="{FF2B5EF4-FFF2-40B4-BE49-F238E27FC236}">
                <a16:creationId xmlns:a16="http://schemas.microsoft.com/office/drawing/2014/main" id="{44BD5285-FF6F-5041-A8A9-ABCACBEB7C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5048" y="10472357"/>
            <a:ext cx="1602000" cy="1602000"/>
          </a:xfrm>
          <a:prstGeom prst="rect">
            <a:avLst/>
          </a:prstGeom>
        </p:spPr>
      </p:pic>
      <p:pic>
        <p:nvPicPr>
          <p:cNvPr id="5" name="図 4" descr="グラフ&#10;&#10;自動的に生成された説明">
            <a:extLst>
              <a:ext uri="{FF2B5EF4-FFF2-40B4-BE49-F238E27FC236}">
                <a16:creationId xmlns:a16="http://schemas.microsoft.com/office/drawing/2014/main" id="{E98E9F77-E80D-D543-9FD6-CB714CE7F1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2346" y="10468773"/>
            <a:ext cx="1602000" cy="1602000"/>
          </a:xfrm>
          <a:prstGeom prst="rect">
            <a:avLst/>
          </a:prstGeom>
        </p:spPr>
      </p:pic>
      <p:pic>
        <p:nvPicPr>
          <p:cNvPr id="3" name="図 2" descr="グラフ&#10;&#10;自動的に生成された説明">
            <a:extLst>
              <a:ext uri="{FF2B5EF4-FFF2-40B4-BE49-F238E27FC236}">
                <a16:creationId xmlns:a16="http://schemas.microsoft.com/office/drawing/2014/main" id="{BC86093E-55E8-6C42-BCC1-D9DAC5A66E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4078" y="4831129"/>
            <a:ext cx="1602000" cy="1602000"/>
          </a:xfrm>
          <a:prstGeom prst="rect">
            <a:avLst/>
          </a:prstGeom>
        </p:spPr>
      </p:pic>
      <p:pic>
        <p:nvPicPr>
          <p:cNvPr id="58" name="図 57" descr="グラフ&#10;&#10;自動的に生成された説明">
            <a:extLst>
              <a:ext uri="{FF2B5EF4-FFF2-40B4-BE49-F238E27FC236}">
                <a16:creationId xmlns:a16="http://schemas.microsoft.com/office/drawing/2014/main" id="{C7734B3A-7022-6B41-923D-32E185CF31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6666" y="4821929"/>
            <a:ext cx="1602000" cy="1602000"/>
          </a:xfrm>
          <a:prstGeom prst="rect">
            <a:avLst/>
          </a:prstGeom>
        </p:spPr>
      </p:pic>
      <p:pic>
        <p:nvPicPr>
          <p:cNvPr id="53" name="図 52" descr="グラフ&#10;&#10;自動的に生成された説明">
            <a:extLst>
              <a:ext uri="{FF2B5EF4-FFF2-40B4-BE49-F238E27FC236}">
                <a16:creationId xmlns:a16="http://schemas.microsoft.com/office/drawing/2014/main" id="{ED89B77D-C78E-8948-85E1-83AC4AC6CD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86793" y="4826058"/>
            <a:ext cx="1602000" cy="1602000"/>
          </a:xfrm>
          <a:prstGeom prst="rect">
            <a:avLst/>
          </a:prstGeom>
        </p:spPr>
      </p:pic>
      <p:pic>
        <p:nvPicPr>
          <p:cNvPr id="51" name="図 50" descr="グラフ&#10;&#10;自動的に生成された説明">
            <a:extLst>
              <a:ext uri="{FF2B5EF4-FFF2-40B4-BE49-F238E27FC236}">
                <a16:creationId xmlns:a16="http://schemas.microsoft.com/office/drawing/2014/main" id="{EB67CFEB-DDE0-8D4B-B109-6676B9F0025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80983" y="4826978"/>
            <a:ext cx="1602000" cy="1602000"/>
          </a:xfrm>
          <a:prstGeom prst="rect">
            <a:avLst/>
          </a:prstGeom>
        </p:spPr>
      </p:pic>
      <p:pic>
        <p:nvPicPr>
          <p:cNvPr id="47" name="図 46" descr="グラフ&#10;&#10;自動的に生成された説明">
            <a:extLst>
              <a:ext uri="{FF2B5EF4-FFF2-40B4-BE49-F238E27FC236}">
                <a16:creationId xmlns:a16="http://schemas.microsoft.com/office/drawing/2014/main" id="{3DE01715-A8CA-EB48-8A0D-17722D13B45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6945" y="6520253"/>
            <a:ext cx="1602000" cy="1602000"/>
          </a:xfrm>
          <a:prstGeom prst="rect">
            <a:avLst/>
          </a:prstGeom>
        </p:spPr>
      </p:pic>
      <p:pic>
        <p:nvPicPr>
          <p:cNvPr id="45" name="図 44" descr="グラフ&#10;&#10;自動的に生成された説明">
            <a:extLst>
              <a:ext uri="{FF2B5EF4-FFF2-40B4-BE49-F238E27FC236}">
                <a16:creationId xmlns:a16="http://schemas.microsoft.com/office/drawing/2014/main" id="{5273A403-DB35-654E-8DC8-0721D22E7FA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72215" y="6512686"/>
            <a:ext cx="1602000" cy="1602000"/>
          </a:xfrm>
          <a:prstGeom prst="rect">
            <a:avLst/>
          </a:prstGeom>
        </p:spPr>
      </p:pic>
      <p:pic>
        <p:nvPicPr>
          <p:cNvPr id="43" name="図 42" descr="グラフ&#10;&#10;自動的に生成された説明">
            <a:extLst>
              <a:ext uri="{FF2B5EF4-FFF2-40B4-BE49-F238E27FC236}">
                <a16:creationId xmlns:a16="http://schemas.microsoft.com/office/drawing/2014/main" id="{435B8298-E7EC-EF4C-BBAD-B56AC5B7E3A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71249" y="6514165"/>
            <a:ext cx="1602000" cy="1602000"/>
          </a:xfrm>
          <a:prstGeom prst="rect">
            <a:avLst/>
          </a:prstGeom>
        </p:spPr>
      </p:pic>
      <p:pic>
        <p:nvPicPr>
          <p:cNvPr id="41" name="図 40" descr="グラフ&#10;&#10;自動的に生成された説明">
            <a:extLst>
              <a:ext uri="{FF2B5EF4-FFF2-40B4-BE49-F238E27FC236}">
                <a16:creationId xmlns:a16="http://schemas.microsoft.com/office/drawing/2014/main" id="{38EB571F-EB18-9245-B1C2-1EBA922A65F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70283" y="6520253"/>
            <a:ext cx="1602000" cy="1602000"/>
          </a:xfrm>
          <a:prstGeom prst="rect">
            <a:avLst/>
          </a:prstGeom>
        </p:spPr>
      </p:pic>
      <p:pic>
        <p:nvPicPr>
          <p:cNvPr id="39" name="図 38" descr="グラフ&#10;&#10;自動的に生成された説明">
            <a:extLst>
              <a:ext uri="{FF2B5EF4-FFF2-40B4-BE49-F238E27FC236}">
                <a16:creationId xmlns:a16="http://schemas.microsoft.com/office/drawing/2014/main" id="{4475E57F-6979-A843-8345-7603F7E0EC0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91933" y="900000"/>
            <a:ext cx="1602000" cy="16020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087C2133-18DF-9842-8E42-B8AE805308A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37387" y="4826058"/>
            <a:ext cx="1602000" cy="1602000"/>
          </a:xfrm>
          <a:prstGeom prst="rect">
            <a:avLst/>
          </a:prstGeom>
        </p:spPr>
      </p:pic>
      <p:pic>
        <p:nvPicPr>
          <p:cNvPr id="32" name="図 31" descr="グラフ&#10;&#10;自動的に生成された説明">
            <a:extLst>
              <a:ext uri="{FF2B5EF4-FFF2-40B4-BE49-F238E27FC236}">
                <a16:creationId xmlns:a16="http://schemas.microsoft.com/office/drawing/2014/main" id="{99DE6052-8978-C841-8A8D-1B643F45CEF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02378" y="900000"/>
            <a:ext cx="1602000" cy="1602000"/>
          </a:xfrm>
          <a:prstGeom prst="rect">
            <a:avLst/>
          </a:prstGeom>
        </p:spPr>
      </p:pic>
      <p:pic>
        <p:nvPicPr>
          <p:cNvPr id="30" name="図 29" descr="グラフ&#10;&#10;自動的に生成された説明">
            <a:extLst>
              <a:ext uri="{FF2B5EF4-FFF2-40B4-BE49-F238E27FC236}">
                <a16:creationId xmlns:a16="http://schemas.microsoft.com/office/drawing/2014/main" id="{E329EC46-C190-2941-B735-65A4CB5C3D1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7387" y="6526471"/>
            <a:ext cx="1602000" cy="1602000"/>
          </a:xfrm>
          <a:prstGeom prst="rect">
            <a:avLst/>
          </a:prstGeom>
        </p:spPr>
      </p:pic>
      <p:pic>
        <p:nvPicPr>
          <p:cNvPr id="28" name="図 27" descr="グラフ&#10;&#10;自動的に生成された説明">
            <a:extLst>
              <a:ext uri="{FF2B5EF4-FFF2-40B4-BE49-F238E27FC236}">
                <a16:creationId xmlns:a16="http://schemas.microsoft.com/office/drawing/2014/main" id="{0F167767-DB37-CA4E-A458-2B5A5D78F88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3324" y="2593253"/>
            <a:ext cx="1602000" cy="16020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E3B37806-7D32-E648-8E34-183B9B6B9D3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76666" y="895015"/>
            <a:ext cx="1602000" cy="1602000"/>
          </a:xfrm>
          <a:prstGeom prst="rect">
            <a:avLst/>
          </a:prstGeom>
        </p:spPr>
      </p:pic>
      <p:pic>
        <p:nvPicPr>
          <p:cNvPr id="19" name="図 18" descr="グラフ&#10;&#10;自動的に生成された説明">
            <a:extLst>
              <a:ext uri="{FF2B5EF4-FFF2-40B4-BE49-F238E27FC236}">
                <a16:creationId xmlns:a16="http://schemas.microsoft.com/office/drawing/2014/main" id="{7A78C72A-D6FD-A54F-99A6-85C42F7E788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670034" y="904985"/>
            <a:ext cx="1602000" cy="1602000"/>
          </a:xfrm>
          <a:prstGeom prst="rect">
            <a:avLst/>
          </a:prstGeom>
        </p:spPr>
      </p:pic>
      <p:pic>
        <p:nvPicPr>
          <p:cNvPr id="17" name="図 16" descr="グラフ&#10;&#10;自動的に生成された説明">
            <a:extLst>
              <a:ext uri="{FF2B5EF4-FFF2-40B4-BE49-F238E27FC236}">
                <a16:creationId xmlns:a16="http://schemas.microsoft.com/office/drawing/2014/main" id="{D7A14BD5-DF3E-9943-B05E-2609A0CBA9D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37387" y="904985"/>
            <a:ext cx="1602000" cy="1602000"/>
          </a:xfrm>
          <a:prstGeom prst="rect">
            <a:avLst/>
          </a:prstGeom>
        </p:spPr>
      </p:pic>
      <p:pic>
        <p:nvPicPr>
          <p:cNvPr id="15" name="図 14" descr="グラフ&#10;&#10;自動的に生成された説明">
            <a:extLst>
              <a:ext uri="{FF2B5EF4-FFF2-40B4-BE49-F238E27FC236}">
                <a16:creationId xmlns:a16="http://schemas.microsoft.com/office/drawing/2014/main" id="{C955F40A-D197-D343-BC5E-9629D941693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776666" y="2593253"/>
            <a:ext cx="1602000" cy="1602000"/>
          </a:xfrm>
          <a:prstGeom prst="rect">
            <a:avLst/>
          </a:prstGeom>
        </p:spPr>
      </p:pic>
      <p:pic>
        <p:nvPicPr>
          <p:cNvPr id="13" name="図 12" descr="グラフ&#10;&#10;自動的に生成された説明">
            <a:extLst>
              <a:ext uri="{FF2B5EF4-FFF2-40B4-BE49-F238E27FC236}">
                <a16:creationId xmlns:a16="http://schemas.microsoft.com/office/drawing/2014/main" id="{D263F1DA-0D05-AA4A-B4AF-03CBFA3DACD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085048" y="2593253"/>
            <a:ext cx="1602000" cy="1602000"/>
          </a:xfrm>
          <a:prstGeom prst="rect">
            <a:avLst/>
          </a:prstGeom>
        </p:spPr>
      </p:pic>
      <p:pic>
        <p:nvPicPr>
          <p:cNvPr id="11" name="図 10" descr="グラフ&#10;&#10;自動的に生成された説明">
            <a:extLst>
              <a:ext uri="{FF2B5EF4-FFF2-40B4-BE49-F238E27FC236}">
                <a16:creationId xmlns:a16="http://schemas.microsoft.com/office/drawing/2014/main" id="{AFE61D1A-7BFA-024E-B655-125222A046C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371249" y="2594109"/>
            <a:ext cx="1602000" cy="1602000"/>
          </a:xfrm>
          <a:prstGeom prst="rect">
            <a:avLst/>
          </a:prstGeom>
        </p:spPr>
      </p:pic>
      <p:pic>
        <p:nvPicPr>
          <p:cNvPr id="9" name="図 8" descr="グラフ&#10;&#10;自動的に生成された説明">
            <a:extLst>
              <a:ext uri="{FF2B5EF4-FFF2-40B4-BE49-F238E27FC236}">
                <a16:creationId xmlns:a16="http://schemas.microsoft.com/office/drawing/2014/main" id="{DF6C1D25-C407-054C-A5E0-77D12922311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657450" y="2594109"/>
            <a:ext cx="1602000" cy="1602000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269640" y="235587"/>
            <a:ext cx="265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charset="0"/>
                <a:ea typeface="Arial" charset="0"/>
                <a:cs typeface="Arial" charset="0"/>
              </a:rPr>
              <a:t>Supplemental Figure 7</a:t>
            </a:r>
            <a:endParaRPr kumimoji="1"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69640" y="574141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a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093989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mr-IN" altLang="ja-JP" sz="1000" dirty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.92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830326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</a:rPr>
              <a:t>1.82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541578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NES=1.43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=0.042</a:t>
            </a: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6245715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NES=1.48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=0.069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940787" y="1241470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NES=1.85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=0.008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2A5A28A-4CFB-CA45-A2F5-1A1FBF6A4EC4}"/>
              </a:ext>
            </a:extLst>
          </p:cNvPr>
          <p:cNvSpPr txBox="1"/>
          <p:nvPr/>
        </p:nvSpPr>
        <p:spPr>
          <a:xfrm rot="16200000">
            <a:off x="297930" y="3260642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782DD2CB-7CF5-A349-B4DF-EA1B89821753}"/>
              </a:ext>
            </a:extLst>
          </p:cNvPr>
          <p:cNvSpPr txBox="1"/>
          <p:nvPr/>
        </p:nvSpPr>
        <p:spPr>
          <a:xfrm rot="16200000">
            <a:off x="229154" y="1588900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E37DDC7-06B3-1342-B547-B88E12F80B0A}"/>
              </a:ext>
            </a:extLst>
          </p:cNvPr>
          <p:cNvSpPr txBox="1"/>
          <p:nvPr/>
        </p:nvSpPr>
        <p:spPr>
          <a:xfrm>
            <a:off x="1095964" y="656507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A083FD9-D2AD-FC45-9DD1-0C46520BE39B}"/>
              </a:ext>
            </a:extLst>
          </p:cNvPr>
          <p:cNvSpPr txBox="1"/>
          <p:nvPr/>
        </p:nvSpPr>
        <p:spPr>
          <a:xfrm>
            <a:off x="2979153" y="656507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4EB6C8C-C74A-CE42-A403-A0200A694D58}"/>
              </a:ext>
            </a:extLst>
          </p:cNvPr>
          <p:cNvSpPr txBox="1"/>
          <p:nvPr/>
        </p:nvSpPr>
        <p:spPr>
          <a:xfrm>
            <a:off x="440268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64C55C9E-8846-4143-912D-093184691304}"/>
              </a:ext>
            </a:extLst>
          </p:cNvPr>
          <p:cNvSpPr txBox="1"/>
          <p:nvPr/>
        </p:nvSpPr>
        <p:spPr>
          <a:xfrm>
            <a:off x="6116694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1D85F32-44E7-A341-9DB8-82BBD7D96377}"/>
              </a:ext>
            </a:extLst>
          </p:cNvPr>
          <p:cNvSpPr txBox="1"/>
          <p:nvPr/>
        </p:nvSpPr>
        <p:spPr>
          <a:xfrm>
            <a:off x="7820061" y="656507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1111440-C904-9044-95F9-E3ECB5E7FD6E}"/>
              </a:ext>
            </a:extLst>
          </p:cNvPr>
          <p:cNvSpPr txBox="1"/>
          <p:nvPr/>
        </p:nvSpPr>
        <p:spPr>
          <a:xfrm>
            <a:off x="1093989" y="293464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NES=1.49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=0.049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A912863-4B19-964E-9A38-F1D0CE285162}"/>
              </a:ext>
            </a:extLst>
          </p:cNvPr>
          <p:cNvSpPr txBox="1"/>
          <p:nvPr/>
        </p:nvSpPr>
        <p:spPr>
          <a:xfrm>
            <a:off x="2830465" y="293083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.23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=0.157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6F51D47-9888-8E44-BA78-9F7888DB96E1}"/>
              </a:ext>
            </a:extLst>
          </p:cNvPr>
          <p:cNvSpPr txBox="1"/>
          <p:nvPr/>
        </p:nvSpPr>
        <p:spPr>
          <a:xfrm>
            <a:off x="4557646" y="293061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NES=1.04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=0.364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D6D7B27-4A4B-A943-9CDC-354AAFFFC0E4}"/>
              </a:ext>
            </a:extLst>
          </p:cNvPr>
          <p:cNvSpPr txBox="1"/>
          <p:nvPr/>
        </p:nvSpPr>
        <p:spPr>
          <a:xfrm>
            <a:off x="6259730" y="2930612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NES=1.47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=0.112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1BC756D-7DF4-CA43-B442-EFDAA81D3C9F}"/>
              </a:ext>
            </a:extLst>
          </p:cNvPr>
          <p:cNvSpPr txBox="1"/>
          <p:nvPr/>
        </p:nvSpPr>
        <p:spPr>
          <a:xfrm>
            <a:off x="7985243" y="2929928"/>
            <a:ext cx="859452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1.64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=0.045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D568906-2D43-9344-ABA9-7C8501F6BB2C}"/>
              </a:ext>
            </a:extLst>
          </p:cNvPr>
          <p:cNvSpPr txBox="1"/>
          <p:nvPr/>
        </p:nvSpPr>
        <p:spPr>
          <a:xfrm>
            <a:off x="269640" y="4459602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b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ADFAA8F2-48D7-5148-850A-D7BD0170BA29}"/>
              </a:ext>
            </a:extLst>
          </p:cNvPr>
          <p:cNvSpPr txBox="1"/>
          <p:nvPr/>
        </p:nvSpPr>
        <p:spPr>
          <a:xfrm rot="16200000">
            <a:off x="297930" y="7146103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4D14A6F-F4F1-E74C-A0A4-C2CA26A390EA}"/>
              </a:ext>
            </a:extLst>
          </p:cNvPr>
          <p:cNvSpPr txBox="1"/>
          <p:nvPr/>
        </p:nvSpPr>
        <p:spPr>
          <a:xfrm rot="16200000">
            <a:off x="229154" y="5474361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AC837076-35E4-8043-9F31-40E4A37B5736}"/>
              </a:ext>
            </a:extLst>
          </p:cNvPr>
          <p:cNvSpPr txBox="1"/>
          <p:nvPr/>
        </p:nvSpPr>
        <p:spPr>
          <a:xfrm>
            <a:off x="1095964" y="4541968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F8143A1C-2F16-6340-9BEA-6EBD49EC66ED}"/>
              </a:ext>
            </a:extLst>
          </p:cNvPr>
          <p:cNvSpPr txBox="1"/>
          <p:nvPr/>
        </p:nvSpPr>
        <p:spPr>
          <a:xfrm>
            <a:off x="2979153" y="4541968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84881DFE-A3A7-7742-BDC6-15D6D339AD3B}"/>
              </a:ext>
            </a:extLst>
          </p:cNvPr>
          <p:cNvSpPr txBox="1"/>
          <p:nvPr/>
        </p:nvSpPr>
        <p:spPr>
          <a:xfrm>
            <a:off x="4402681" y="4541967"/>
            <a:ext cx="1558605" cy="31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7B9A235C-78AE-5848-B224-E8EB0E3377CF}"/>
              </a:ext>
            </a:extLst>
          </p:cNvPr>
          <p:cNvSpPr txBox="1"/>
          <p:nvPr/>
        </p:nvSpPr>
        <p:spPr>
          <a:xfrm>
            <a:off x="6116694" y="454196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F22F7540-01C8-A846-B554-22830C2E75B1}"/>
              </a:ext>
            </a:extLst>
          </p:cNvPr>
          <p:cNvSpPr txBox="1"/>
          <p:nvPr/>
        </p:nvSpPr>
        <p:spPr>
          <a:xfrm>
            <a:off x="7820061" y="454196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69C5DD70-E501-6A4B-A6A7-EBF297F0F454}"/>
              </a:ext>
            </a:extLst>
          </p:cNvPr>
          <p:cNvSpPr txBox="1"/>
          <p:nvPr/>
        </p:nvSpPr>
        <p:spPr>
          <a:xfrm>
            <a:off x="269640" y="8290557"/>
            <a:ext cx="40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charset="0"/>
                <a:ea typeface="Arial" charset="0"/>
                <a:cs typeface="Arial" charset="0"/>
              </a:rPr>
              <a:t>c</a:t>
            </a:r>
            <a:endParaRPr lang="ja-JP" alt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71ABA10C-50CC-1344-AEC3-CCC1164391ED}"/>
              </a:ext>
            </a:extLst>
          </p:cNvPr>
          <p:cNvSpPr txBox="1"/>
          <p:nvPr/>
        </p:nvSpPr>
        <p:spPr>
          <a:xfrm rot="16200000">
            <a:off x="297930" y="11097373"/>
            <a:ext cx="976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TCGA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1D26869E-BDEB-E245-827D-35C0532E531B}"/>
              </a:ext>
            </a:extLst>
          </p:cNvPr>
          <p:cNvSpPr txBox="1"/>
          <p:nvPr/>
        </p:nvSpPr>
        <p:spPr>
          <a:xfrm rot="16200000">
            <a:off x="229154" y="9425631"/>
            <a:ext cx="1113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SCAN-B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FB343B6A-6AA8-794D-94C8-108006DE0977}"/>
              </a:ext>
            </a:extLst>
          </p:cNvPr>
          <p:cNvSpPr txBox="1"/>
          <p:nvPr/>
        </p:nvSpPr>
        <p:spPr>
          <a:xfrm>
            <a:off x="1095964" y="8493238"/>
            <a:ext cx="1342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Whole cohort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B531DC62-CDB8-9C44-8949-C0556C12637B}"/>
              </a:ext>
            </a:extLst>
          </p:cNvPr>
          <p:cNvSpPr txBox="1"/>
          <p:nvPr/>
        </p:nvSpPr>
        <p:spPr>
          <a:xfrm>
            <a:off x="2979153" y="8493238"/>
            <a:ext cx="1051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783AECDA-6393-1840-9C40-0764F9405CBD}"/>
              </a:ext>
            </a:extLst>
          </p:cNvPr>
          <p:cNvSpPr txBox="1"/>
          <p:nvPr/>
        </p:nvSpPr>
        <p:spPr>
          <a:xfrm>
            <a:off x="4402681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Luminal 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E14AB283-B4ED-AB4D-A4B6-94169C569AEE}"/>
              </a:ext>
            </a:extLst>
          </p:cNvPr>
          <p:cNvSpPr txBox="1"/>
          <p:nvPr/>
        </p:nvSpPr>
        <p:spPr>
          <a:xfrm>
            <a:off x="6116694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HER2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C692BC98-42D4-694E-B546-A0761C22E87D}"/>
              </a:ext>
            </a:extLst>
          </p:cNvPr>
          <p:cNvSpPr txBox="1"/>
          <p:nvPr/>
        </p:nvSpPr>
        <p:spPr>
          <a:xfrm>
            <a:off x="7820061" y="8493238"/>
            <a:ext cx="1558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charset="0"/>
                <a:ea typeface="Arial" charset="0"/>
                <a:cs typeface="Arial" charset="0"/>
              </a:rPr>
              <a:t>TNBC</a:t>
            </a:r>
            <a:endParaRPr lang="ja-JP" alt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テキスト ボックス 181">
            <a:extLst>
              <a:ext uri="{FF2B5EF4-FFF2-40B4-BE49-F238E27FC236}">
                <a16:creationId xmlns:a16="http://schemas.microsoft.com/office/drawing/2014/main" id="{0F6BE857-9709-9141-8E7C-4E9FE5D80E27}"/>
              </a:ext>
            </a:extLst>
          </p:cNvPr>
          <p:cNvSpPr txBox="1"/>
          <p:nvPr/>
        </p:nvSpPr>
        <p:spPr>
          <a:xfrm>
            <a:off x="1120758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NES=2.05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F3ADFEDE-54F3-7A44-8040-B9D3C6D168D6}"/>
              </a:ext>
            </a:extLst>
          </p:cNvPr>
          <p:cNvSpPr txBox="1"/>
          <p:nvPr/>
        </p:nvSpPr>
        <p:spPr>
          <a:xfrm>
            <a:off x="2828193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kumimoji="0"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1.99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C5BF808D-5786-1D4C-BE15-080555B6C8E3}"/>
              </a:ext>
            </a:extLst>
          </p:cNvPr>
          <p:cNvSpPr txBox="1"/>
          <p:nvPr/>
        </p:nvSpPr>
        <p:spPr>
          <a:xfrm>
            <a:off x="4550680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</a:t>
            </a:r>
            <a:r>
              <a:rPr lang="en-US" altLang="ja-JP" sz="1000" dirty="0">
                <a:latin typeface="Arial" charset="0"/>
                <a:ea typeface="Arial" charset="0"/>
                <a:cs typeface="Arial" charset="0"/>
                <a:sym typeface="Calibri"/>
              </a:rPr>
              <a:t>1.90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2C6D9229-3E08-5740-828A-340A05B5EB98}"/>
              </a:ext>
            </a:extLst>
          </p:cNvPr>
          <p:cNvSpPr txBox="1"/>
          <p:nvPr/>
        </p:nvSpPr>
        <p:spPr>
          <a:xfrm>
            <a:off x="6244982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NES=1.99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91" name="テキスト ボックス 190">
            <a:extLst>
              <a:ext uri="{FF2B5EF4-FFF2-40B4-BE49-F238E27FC236}">
                <a16:creationId xmlns:a16="http://schemas.microsoft.com/office/drawing/2014/main" id="{7F67E56A-76B6-A94F-838A-6DD60D7BD3EB}"/>
              </a:ext>
            </a:extLst>
          </p:cNvPr>
          <p:cNvSpPr txBox="1"/>
          <p:nvPr/>
        </p:nvSpPr>
        <p:spPr>
          <a:xfrm>
            <a:off x="7970495" y="5130489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NES=1.94</a:t>
            </a:r>
            <a:endParaRPr lang="en-US" altLang="ja-JP" sz="1000" dirty="0"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5113C306-E4B3-7F46-AFC1-1A8B289490EA}"/>
              </a:ext>
            </a:extLst>
          </p:cNvPr>
          <p:cNvSpPr txBox="1"/>
          <p:nvPr/>
        </p:nvSpPr>
        <p:spPr>
          <a:xfrm>
            <a:off x="1107623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NES=1.93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93" name="テキスト ボックス 192">
            <a:extLst>
              <a:ext uri="{FF2B5EF4-FFF2-40B4-BE49-F238E27FC236}">
                <a16:creationId xmlns:a16="http://schemas.microsoft.com/office/drawing/2014/main" id="{4135A580-C543-2C40-AF76-53C55575E60D}"/>
              </a:ext>
            </a:extLst>
          </p:cNvPr>
          <p:cNvSpPr txBox="1"/>
          <p:nvPr/>
        </p:nvSpPr>
        <p:spPr>
          <a:xfrm>
            <a:off x="2814442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NES=1.56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=0.010</a:t>
            </a:r>
          </a:p>
        </p:txBody>
      </p:sp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id="{15528BE6-7737-8A41-977C-BF823D0BB764}"/>
              </a:ext>
            </a:extLst>
          </p:cNvPr>
          <p:cNvSpPr txBox="1"/>
          <p:nvPr/>
        </p:nvSpPr>
        <p:spPr>
          <a:xfrm>
            <a:off x="4542898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NES=1.58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=0.031</a:t>
            </a: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1B928EB9-1F69-C34F-87D8-86338B04C5B4}"/>
              </a:ext>
            </a:extLst>
          </p:cNvPr>
          <p:cNvSpPr txBox="1"/>
          <p:nvPr/>
        </p:nvSpPr>
        <p:spPr>
          <a:xfrm>
            <a:off x="6242040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NES=2.00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5076ACDA-27A3-6E46-A0AB-DF3BB54DE4F8}"/>
              </a:ext>
            </a:extLst>
          </p:cNvPr>
          <p:cNvSpPr txBox="1"/>
          <p:nvPr/>
        </p:nvSpPr>
        <p:spPr>
          <a:xfrm>
            <a:off x="7970495" y="6809655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NES=2.05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E1A17E5C-0757-534D-80F1-964C3BB70E9A}"/>
              </a:ext>
            </a:extLst>
          </p:cNvPr>
          <p:cNvSpPr txBox="1"/>
          <p:nvPr/>
        </p:nvSpPr>
        <p:spPr>
          <a:xfrm>
            <a:off x="1115249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NES=1.95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  <a:endParaRPr kumimoji="0" lang="en-US" altLang="ja-JP" sz="1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1073C58A-B865-B14B-9FC5-CD2C3E015B9F}"/>
              </a:ext>
            </a:extLst>
          </p:cNvPr>
          <p:cNvSpPr txBox="1"/>
          <p:nvPr/>
        </p:nvSpPr>
        <p:spPr>
          <a:xfrm>
            <a:off x="2845946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NES=1.76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=0.002</a:t>
            </a: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DB91DA01-EC62-1947-80DD-B4BAA335CB91}"/>
              </a:ext>
            </a:extLst>
          </p:cNvPr>
          <p:cNvSpPr txBox="1"/>
          <p:nvPr/>
        </p:nvSpPr>
        <p:spPr>
          <a:xfrm>
            <a:off x="4541578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NES=1.73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2802A78A-B597-3840-84D5-94ADBEB0ACCF}"/>
              </a:ext>
            </a:extLst>
          </p:cNvPr>
          <p:cNvSpPr txBox="1"/>
          <p:nvPr/>
        </p:nvSpPr>
        <p:spPr>
          <a:xfrm>
            <a:off x="6281271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NES=1.91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E2A76F3D-1532-104B-AF5F-353AC2B9C796}"/>
              </a:ext>
            </a:extLst>
          </p:cNvPr>
          <p:cNvSpPr txBox="1"/>
          <p:nvPr/>
        </p:nvSpPr>
        <p:spPr>
          <a:xfrm>
            <a:off x="7985243" y="909126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NES=2.04</a:t>
            </a:r>
            <a:endParaRPr lang="en-US" altLang="ja-JP" sz="1000" dirty="0">
              <a:latin typeface="Arial" charset="0"/>
              <a:ea typeface="Arial" charset="0"/>
              <a:cs typeface="Arial" charset="0"/>
              <a:sym typeface="Calibri"/>
            </a:endParaRP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F32E513A-60A2-8F49-9CB7-3CEBAA398FD8}"/>
              </a:ext>
            </a:extLst>
          </p:cNvPr>
          <p:cNvSpPr txBox="1"/>
          <p:nvPr/>
        </p:nvSpPr>
        <p:spPr>
          <a:xfrm>
            <a:off x="1093989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NES=1.92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D1EC8159-092E-0B4E-8FC9-E1443F976019}"/>
              </a:ext>
            </a:extLst>
          </p:cNvPr>
          <p:cNvSpPr txBox="1"/>
          <p:nvPr/>
        </p:nvSpPr>
        <p:spPr>
          <a:xfrm>
            <a:off x="2845946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NES=1.78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84B83EB0-D2AF-D940-84C6-F64A165A5BEF}"/>
              </a:ext>
            </a:extLst>
          </p:cNvPr>
          <p:cNvSpPr txBox="1"/>
          <p:nvPr/>
        </p:nvSpPr>
        <p:spPr>
          <a:xfrm>
            <a:off x="4557646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NES=1.75</a:t>
            </a:r>
          </a:p>
          <a:p>
            <a:pPr marL="0" marR="0" indent="0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=0.009</a:t>
            </a: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EE331C61-BC00-DB4E-B795-042600215425}"/>
              </a:ext>
            </a:extLst>
          </p:cNvPr>
          <p:cNvSpPr txBox="1"/>
          <p:nvPr/>
        </p:nvSpPr>
        <p:spPr>
          <a:xfrm>
            <a:off x="6259730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NES=1.64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=0.034</a:t>
            </a: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BAB02C36-2C59-FA48-8802-6F80759D1DC4}"/>
              </a:ext>
            </a:extLst>
          </p:cNvPr>
          <p:cNvSpPr txBox="1"/>
          <p:nvPr/>
        </p:nvSpPr>
        <p:spPr>
          <a:xfrm>
            <a:off x="7955355" y="10773971"/>
            <a:ext cx="1288016" cy="492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defTabSz="1828800" hangingPunct="0"/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NES=2.04</a:t>
            </a:r>
          </a:p>
          <a:p>
            <a:pPr defTabSz="1828800" hangingPunct="0"/>
            <a:r>
              <a:rPr kumimoji="0" lang="en-US" altLang="ja-JP" sz="1000" b="0" i="1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p</a:t>
            </a:r>
            <a:r>
              <a:rPr kumimoji="0" lang="en-US" altLang="ja-JP" sz="1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charset="0"/>
                <a:ea typeface="Arial" charset="0"/>
                <a:cs typeface="Arial" charset="0"/>
                <a:sym typeface="Calibri"/>
              </a:rPr>
              <a:t>=0.001</a:t>
            </a: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0E1E86A4-E05C-654F-9C93-1F305D8DB931}"/>
              </a:ext>
            </a:extLst>
          </p:cNvPr>
          <p:cNvSpPr txBox="1"/>
          <p:nvPr/>
        </p:nvSpPr>
        <p:spPr>
          <a:xfrm rot="16200000">
            <a:off x="-50404" y="2354004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KLK3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8" name="直線コネクタ 217">
            <a:extLst>
              <a:ext uri="{FF2B5EF4-FFF2-40B4-BE49-F238E27FC236}">
                <a16:creationId xmlns:a16="http://schemas.microsoft.com/office/drawing/2014/main" id="{9B5A4226-5C5E-9948-9C52-2D53B076F3D4}"/>
              </a:ext>
            </a:extLst>
          </p:cNvPr>
          <p:cNvCxnSpPr>
            <a:cxnSpLocks/>
          </p:cNvCxnSpPr>
          <p:nvPr/>
        </p:nvCxnSpPr>
        <p:spPr>
          <a:xfrm>
            <a:off x="611133" y="859360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426F27E2-F8F9-344A-9AE5-064C035AC25D}"/>
              </a:ext>
            </a:extLst>
          </p:cNvPr>
          <p:cNvSpPr txBox="1"/>
          <p:nvPr/>
        </p:nvSpPr>
        <p:spPr>
          <a:xfrm rot="16200000">
            <a:off x="-60959" y="6319831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AZGP1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0" name="直線コネクタ 219">
            <a:extLst>
              <a:ext uri="{FF2B5EF4-FFF2-40B4-BE49-F238E27FC236}">
                <a16:creationId xmlns:a16="http://schemas.microsoft.com/office/drawing/2014/main" id="{5DB67E02-9151-F049-A4E1-592C9C9CEA78}"/>
              </a:ext>
            </a:extLst>
          </p:cNvPr>
          <p:cNvCxnSpPr>
            <a:cxnSpLocks/>
          </p:cNvCxnSpPr>
          <p:nvPr/>
        </p:nvCxnSpPr>
        <p:spPr>
          <a:xfrm>
            <a:off x="600578" y="4825187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43019E6-4136-F547-A32F-AD43719ADA85}"/>
              </a:ext>
            </a:extLst>
          </p:cNvPr>
          <p:cNvSpPr txBox="1"/>
          <p:nvPr/>
        </p:nvSpPr>
        <p:spPr>
          <a:xfrm rot="16200000">
            <a:off x="-60959" y="10259011"/>
            <a:ext cx="999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PIP</a:t>
            </a:r>
            <a:endParaRPr kumimoji="1" lang="ja-JP" altLang="en-US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2" name="直線コネクタ 221">
            <a:extLst>
              <a:ext uri="{FF2B5EF4-FFF2-40B4-BE49-F238E27FC236}">
                <a16:creationId xmlns:a16="http://schemas.microsoft.com/office/drawing/2014/main" id="{E68CE774-1C69-5A47-B4BF-D05DDEE04724}"/>
              </a:ext>
            </a:extLst>
          </p:cNvPr>
          <p:cNvCxnSpPr>
            <a:cxnSpLocks/>
          </p:cNvCxnSpPr>
          <p:nvPr/>
        </p:nvCxnSpPr>
        <p:spPr>
          <a:xfrm>
            <a:off x="600578" y="8764367"/>
            <a:ext cx="0" cy="3297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8B2167D-0E75-1B44-A08A-887A624DA1D0}"/>
              </a:ext>
            </a:extLst>
          </p:cNvPr>
          <p:cNvSpPr txBox="1"/>
          <p:nvPr/>
        </p:nvSpPr>
        <p:spPr>
          <a:xfrm>
            <a:off x="1304818" y="822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21705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17129</TotalTime>
  <Words>224</Words>
  <Application>Microsoft Macintosh PowerPoint</Application>
  <PresentationFormat>A3 297x420 mm</PresentationFormat>
  <Paragraphs>89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花村 徹</dc:creator>
  <cp:keywords/>
  <dc:description/>
  <cp:lastModifiedBy>花村 徹</cp:lastModifiedBy>
  <cp:revision>662</cp:revision>
  <cp:lastPrinted>2019-11-15T20:26:41Z</cp:lastPrinted>
  <dcterms:created xsi:type="dcterms:W3CDTF">2019-06-11T17:31:31Z</dcterms:created>
  <dcterms:modified xsi:type="dcterms:W3CDTF">2021-07-09T11:35:51Z</dcterms:modified>
  <cp:category/>
</cp:coreProperties>
</file>