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4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08"/>
    <p:restoredTop sz="92978" autoAdjust="0"/>
  </p:normalViewPr>
  <p:slideViewPr>
    <p:cSldViewPr snapToGrid="0" snapToObjects="1">
      <p:cViewPr>
        <p:scale>
          <a:sx n="140" d="100"/>
          <a:sy n="140" d="100"/>
        </p:scale>
        <p:origin x="1032" y="14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A1CFD81-C916-604D-AF90-33187627B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402856"/>
              </p:ext>
            </p:extLst>
          </p:nvPr>
        </p:nvGraphicFramePr>
        <p:xfrm>
          <a:off x="909082" y="820958"/>
          <a:ext cx="7783035" cy="11159684"/>
        </p:xfrm>
        <a:graphic>
          <a:graphicData uri="http://schemas.openxmlformats.org/drawingml/2006/table">
            <a:tbl>
              <a:tblPr/>
              <a:tblGrid>
                <a:gridCol w="1556607">
                  <a:extLst>
                    <a:ext uri="{9D8B030D-6E8A-4147-A177-3AD203B41FA5}">
                      <a16:colId xmlns:a16="http://schemas.microsoft.com/office/drawing/2014/main" val="3307313413"/>
                    </a:ext>
                  </a:extLst>
                </a:gridCol>
                <a:gridCol w="1556607">
                  <a:extLst>
                    <a:ext uri="{9D8B030D-6E8A-4147-A177-3AD203B41FA5}">
                      <a16:colId xmlns:a16="http://schemas.microsoft.com/office/drawing/2014/main" val="4003626004"/>
                    </a:ext>
                  </a:extLst>
                </a:gridCol>
                <a:gridCol w="1556607">
                  <a:extLst>
                    <a:ext uri="{9D8B030D-6E8A-4147-A177-3AD203B41FA5}">
                      <a16:colId xmlns:a16="http://schemas.microsoft.com/office/drawing/2014/main" val="2726372312"/>
                    </a:ext>
                  </a:extLst>
                </a:gridCol>
                <a:gridCol w="1556607">
                  <a:extLst>
                    <a:ext uri="{9D8B030D-6E8A-4147-A177-3AD203B41FA5}">
                      <a16:colId xmlns:a16="http://schemas.microsoft.com/office/drawing/2014/main" val="1408698044"/>
                    </a:ext>
                  </a:extLst>
                </a:gridCol>
                <a:gridCol w="1556607">
                  <a:extLst>
                    <a:ext uri="{9D8B030D-6E8A-4147-A177-3AD203B41FA5}">
                      <a16:colId xmlns:a16="http://schemas.microsoft.com/office/drawing/2014/main" val="2611619285"/>
                    </a:ext>
                  </a:extLst>
                </a:gridCol>
              </a:tblGrid>
              <a:tr h="223552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Supplementary table 3.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Genes encoding secreted protein in breast cancer cell lines reported by Ziegler YS, et al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3818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QSOX1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P4HB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BGN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EIF4A1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SEC23A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887810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IPO5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KLK3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CD9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RPS20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TGFBI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031277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AGRN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CTSD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NME2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B2M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SF1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3220560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SDCBP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ANXA2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IGFBP4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NPC2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ITSN1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578415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CYR61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DCN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PPIB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HNRNPK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ATP6AP1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469402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GAPDHS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PSAP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PTPRG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YWHAG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IGFBP7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573927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NRP1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PFN1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CFL1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YWHAE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LAMA4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896937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PLRG1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EPRS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EIF4B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RPS14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ECM1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358263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CALU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HSP90AA1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IGFBP5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SNRPD1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CPSF6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617667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PLOD3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THBS1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TNC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HIST1H4I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MIA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043875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HIST1H2BK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COL1A2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MYL9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RPL8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QPCT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439867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WISP2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HSP90AB1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AZGP1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PPIA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P3H1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565429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DKK1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INHBA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ATP5A1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YWHAZ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HNRNPA1L2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052466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CLSTN1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LPA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PTX3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EIF5A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FREM2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863819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PRSS23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COL4A2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MSN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UBE2L3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KRT79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2609535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FKBP9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CFH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U2AF2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EEF1A1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TUBA3E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220936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VNN1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KRT19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YWHAQ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tuba4a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GIGYF2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22983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KRT75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KRT16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MAPK1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NUCB2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CD109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798898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EFEMP2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CXCL1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COL4A5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CLTC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ANKAR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202165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LDHA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LGALS1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TKT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SPTBN1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KRT77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864720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SOD1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HMGB1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ERP29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TIAL1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KTN1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212142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HNRNPA1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PEBP1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KRT76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SFRP1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750256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PGK1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ALDOC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PDIA3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FKBP4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PCSK9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4769615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C1R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SAA1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AXL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PLOD1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TXNDC5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85455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CFB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SAA2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GDI1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NUCB1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FAM3C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20444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SERPINA3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PTPRF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HNRNPH1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LMNB2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TFG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067197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C5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TXN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SFN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EEF1A2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GGH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49804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TIMP1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HSPD1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S100A11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APLP2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NRCAM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342352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CST3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HSPA8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L1CAM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FMOD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SMARCC1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06076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IGF2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SPTB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PRDX2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PRDX1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KHSRP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684290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HBZ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CDH5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TFF3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FUBP1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517796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COL1A1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COL6A1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HSPA1L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LRP1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COL12A1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9409473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COL3A1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PIP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THBS2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DHX9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SEMA3C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5284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KRT14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BMP1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THBS4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LGALS3BP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CLSTN3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882414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KRT6A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NCAM1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FBN1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MFGE8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H2AFJ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876175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APOA1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EEF2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ACTN2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EFEMP1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TINAGL1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8307036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FGG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KRT5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FUS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FSTL1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IGF2BP1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54378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AMBP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PLS3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NUP62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CNTN1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CTSZ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504183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KLKB1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PRKCSH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TAGLN2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AIMP1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DKK2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678297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SLPI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PKM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RBMX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LMAN2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UBQLN2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1698098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ALDOA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AKR1B1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MDH2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TARDBP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VPS28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1554944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APOB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TIMP2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PRPH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PRDX4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NWD2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7910389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TFF1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CD44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MATR3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SEMA3B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CLEC11A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847943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TUBB4A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ACAN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GATA4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TUBB3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RUVBL1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434956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GAPDH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CBR1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CRKL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LAMB3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TLN1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595834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APP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CPE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FASN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LAMC2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LOXL2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638918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SERPINE1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HSPA6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COMP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COL4A6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HYOU1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581620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SERPIND1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GM2A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GDI2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HNRNPD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ST14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348479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KRT18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IGFBP3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HNRNPA3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DAG1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DYNC1LI1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229604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KRT8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IGFBP2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HNRNPM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DYNC1H1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019719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ENO1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VCL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CTSC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FLNC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651062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GPI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LBP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HSPA2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LTBP1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793783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NPM1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PGAM1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NAGLU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NOLC1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51077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TPM3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CDH2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VCP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NUMA1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482174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SERPINE2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MYL12A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HNRNPH2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PDIA6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28444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LDHB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NCL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LOXL3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PLEC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6606836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NEFM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PI3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TPI1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NONO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426871"/>
                  </a:ext>
                </a:extLst>
              </a:tr>
              <a:tr h="13617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PROS1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PGC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MYL6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Yu Gothic" panose="020B0400000000000000" pitchFamily="34" charset="-128"/>
                        </a:rPr>
                        <a:t>PCBP1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　</a:t>
                      </a:r>
                    </a:p>
                  </a:txBody>
                  <a:tcPr marL="5674" marR="5674" marT="56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755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93752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16919</TotalTime>
  <Words>302</Words>
  <Application>Microsoft Macintosh PowerPoint</Application>
  <PresentationFormat>A3 297x420 mm</PresentationFormat>
  <Paragraphs>283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648</cp:revision>
  <cp:lastPrinted>2019-11-15T20:26:41Z</cp:lastPrinted>
  <dcterms:created xsi:type="dcterms:W3CDTF">2019-06-11T17:31:31Z</dcterms:created>
  <dcterms:modified xsi:type="dcterms:W3CDTF">2021-07-09T02:37:23Z</dcterms:modified>
  <cp:category/>
</cp:coreProperties>
</file>