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2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16"/>
    <p:restoredTop sz="92993" autoAdjust="0"/>
  </p:normalViewPr>
  <p:slideViewPr>
    <p:cSldViewPr snapToGrid="0" snapToObjects="1">
      <p:cViewPr varScale="1">
        <p:scale>
          <a:sx n="61" d="100"/>
          <a:sy n="61" d="100"/>
        </p:scale>
        <p:origin x="4016" y="22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3CB3A29-022A-F447-BF05-57C12F7AB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441721"/>
              </p:ext>
            </p:extLst>
          </p:nvPr>
        </p:nvGraphicFramePr>
        <p:xfrm>
          <a:off x="2133599" y="861348"/>
          <a:ext cx="5334001" cy="2413000"/>
        </p:xfrm>
        <a:graphic>
          <a:graphicData uri="http://schemas.openxmlformats.org/drawingml/2006/table">
            <a:tbl>
              <a:tblPr/>
              <a:tblGrid>
                <a:gridCol w="1131455">
                  <a:extLst>
                    <a:ext uri="{9D8B030D-6E8A-4147-A177-3AD203B41FA5}">
                      <a16:colId xmlns:a16="http://schemas.microsoft.com/office/drawing/2014/main" val="4012198010"/>
                    </a:ext>
                  </a:extLst>
                </a:gridCol>
                <a:gridCol w="827198">
                  <a:extLst>
                    <a:ext uri="{9D8B030D-6E8A-4147-A177-3AD203B41FA5}">
                      <a16:colId xmlns:a16="http://schemas.microsoft.com/office/drawing/2014/main" val="1550500788"/>
                    </a:ext>
                  </a:extLst>
                </a:gridCol>
                <a:gridCol w="3375348">
                  <a:extLst>
                    <a:ext uri="{9D8B030D-6E8A-4147-A177-3AD203B41FA5}">
                      <a16:colId xmlns:a16="http://schemas.microsoft.com/office/drawing/2014/main" val="1831713406"/>
                    </a:ext>
                  </a:extLst>
                </a:gridCol>
              </a:tblGrid>
              <a:tr h="2413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Supplementary table 1. Primer sequence used in this study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31697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Gene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Sequence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425619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KLK3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forward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5’-CCCGAGCAGGTGCTTTTG-3’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74425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KLK3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reverse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5’-GGAGTTCTTGACCCCAAA-3’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854418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AZGP1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forward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5’-ACGACAGTAACGGGTCTCAC-3’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740849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AZGP1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reverse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5’-AGGCTGGGATTTCTTTGTTGAA-3’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790271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PIP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forward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5’-GCCAACAAAGCTCAGGACAAC-3’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350666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PIP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reverse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5’-GCAGTGACTTCGTCATTTGGAC-3’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38569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18SrRNA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forward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5’- GTAACCCGTTGAACCCCATT-3’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895148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18SrRNA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reverse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5’- CCATCCAATCGGTAGTAGCG-3’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471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306128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61</Words>
  <Application>Microsoft Macintosh PowerPoint</Application>
  <PresentationFormat>A3 297x420 mm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647</cp:revision>
  <cp:lastPrinted>2019-11-15T20:26:41Z</cp:lastPrinted>
  <dcterms:created xsi:type="dcterms:W3CDTF">2019-06-11T17:31:31Z</dcterms:created>
  <dcterms:modified xsi:type="dcterms:W3CDTF">2021-04-22T08:24:10Z</dcterms:modified>
  <cp:category/>
</cp:coreProperties>
</file>