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83" r:id="rId2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16"/>
    <p:restoredTop sz="92993" autoAdjust="0"/>
  </p:normalViewPr>
  <p:slideViewPr>
    <p:cSldViewPr snapToGrid="0" snapToObjects="1">
      <p:cViewPr varScale="1">
        <p:scale>
          <a:sx n="61" d="100"/>
          <a:sy n="61" d="100"/>
        </p:scale>
        <p:origin x="4016" y="22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9062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emf"/><Relationship Id="rId5" Type="http://schemas.openxmlformats.org/officeDocument/2006/relationships/image" Target="../media/image3.png"/><Relationship Id="rId10" Type="http://schemas.openxmlformats.org/officeDocument/2006/relationships/image" Target="../media/image8.emf"/><Relationship Id="rId4" Type="http://schemas.openxmlformats.org/officeDocument/2006/relationships/image" Target="../media/image2.png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テキスト ボックス 178"/>
          <p:cNvSpPr txBox="1"/>
          <p:nvPr/>
        </p:nvSpPr>
        <p:spPr>
          <a:xfrm>
            <a:off x="368475" y="520425"/>
            <a:ext cx="308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a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0" name="テキスト ボックス 179"/>
          <p:cNvSpPr txBox="1"/>
          <p:nvPr/>
        </p:nvSpPr>
        <p:spPr>
          <a:xfrm flipH="1">
            <a:off x="3780567" y="520425"/>
            <a:ext cx="199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b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922049"/>
              </p:ext>
            </p:extLst>
          </p:nvPr>
        </p:nvGraphicFramePr>
        <p:xfrm>
          <a:off x="6896738" y="836005"/>
          <a:ext cx="2413843" cy="20459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75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9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341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altLang="ja-JP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Subtype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Cell line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IC 50 (</a:t>
                      </a:r>
                      <a:r>
                        <a:rPr lang="el-GR" sz="1000" u="none" strike="noStrike" dirty="0" err="1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μM</a:t>
                      </a:r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)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ER-</a:t>
                      </a:r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/ HER2-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HCC2185</a:t>
                      </a:r>
                      <a:endParaRPr lang="is-I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54.81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341"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r-IN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BT-549</a:t>
                      </a:r>
                      <a:endParaRPr lang="mr-IN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30.21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341"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r-IN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MDA-MB-468</a:t>
                      </a:r>
                      <a:endParaRPr lang="mr-IN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36.47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67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ER-</a:t>
                      </a:r>
                      <a:r>
                        <a:rPr lang="en-US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/ HER2±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r-IN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MDA-MB-453</a:t>
                      </a:r>
                      <a:endParaRPr lang="mr-IN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26.64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ER- / HER2+</a:t>
                      </a: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SK-BR-3</a:t>
                      </a: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50.47</a:t>
                      </a: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9341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ER+ / HER2+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r-IN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BT-474</a:t>
                      </a:r>
                      <a:endParaRPr lang="mr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51.99</a:t>
                      </a:r>
                      <a:endParaRPr lang="nb-N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9341"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r-IN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ZR-75-1</a:t>
                      </a:r>
                      <a:endParaRPr lang="mr-IN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66.29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157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ER+</a:t>
                      </a:r>
                      <a:r>
                        <a:rPr lang="en-US" sz="1000" u="none" strike="noStrike" baseline="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/ HER2-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MCF7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38.56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9341">
                <a:tc>
                  <a:txBody>
                    <a:bodyPr/>
                    <a:lstStyle/>
                    <a:p>
                      <a:pPr algn="l" fontAlgn="b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r-IN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T-47D</a:t>
                      </a:r>
                      <a:endParaRPr lang="mr-IN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u="none" strike="noStrik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38.31</a:t>
                      </a:r>
                      <a:endParaRPr lang="hr-H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6005" marR="36005" marT="18002" marB="1800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13971172" y="6932955"/>
            <a:ext cx="184731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ja-JP" altLang="en-US" sz="1418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7882" y="165898"/>
            <a:ext cx="2871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Arial" charset="0"/>
                <a:ea typeface="Arial" charset="0"/>
                <a:cs typeface="Arial" charset="0"/>
              </a:rPr>
              <a:t>Supplementary Figure 2</a:t>
            </a:r>
            <a:endParaRPr kumimoji="1"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50281" y="3391830"/>
            <a:ext cx="308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c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972" y="711153"/>
            <a:ext cx="2738524" cy="2449170"/>
          </a:xfrm>
          <a:prstGeom prst="rect">
            <a:avLst/>
          </a:prstGeom>
        </p:spPr>
      </p:pic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196623"/>
              </p:ext>
            </p:extLst>
          </p:nvPr>
        </p:nvGraphicFramePr>
        <p:xfrm>
          <a:off x="6896737" y="3614297"/>
          <a:ext cx="2413843" cy="2077826"/>
        </p:xfrm>
        <a:graphic>
          <a:graphicData uri="http://schemas.openxmlformats.org/drawingml/2006/table">
            <a:tbl>
              <a:tblPr/>
              <a:tblGrid>
                <a:gridCol w="808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8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5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Cell line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Proliferative response to DHT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IC 50 (μM)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544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MDA-MB 453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Promotive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26.64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544">
                <a:tc>
                  <a:txBody>
                    <a:bodyPr/>
                    <a:lstStyle/>
                    <a:p>
                      <a:pPr algn="l" fontAlgn="b"/>
                      <a:r>
                        <a:rPr lang="is-I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HCC 2185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Suppressive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54.81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544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BT 549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 response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30.21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544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MDA-MB 468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 response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36.47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ZR-75-1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 response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66.29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544">
                <a:tc>
                  <a:txBody>
                    <a:bodyPr/>
                    <a:lstStyle/>
                    <a:p>
                      <a:pPr algn="l" fontAlgn="b"/>
                      <a:r>
                        <a:rPr lang="nl-N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SK-BR-3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 response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50.47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544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BT 474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Suppressive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51.99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9544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MCF-7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Suppressive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38.56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967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T47D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Promotive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38.31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2" name="図 11">
            <a:extLst>
              <a:ext uri="{FF2B5EF4-FFF2-40B4-BE49-F238E27FC236}">
                <a16:creationId xmlns:a16="http://schemas.microsoft.com/office/drawing/2014/main" id="{AB5E7882-9060-6949-8BAE-B4C5576C4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0079" y="3614297"/>
            <a:ext cx="2838439" cy="250888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16B71FB-3C42-904A-BC84-1175D0D4925F}"/>
              </a:ext>
            </a:extLst>
          </p:cNvPr>
          <p:cNvSpPr txBox="1"/>
          <p:nvPr/>
        </p:nvSpPr>
        <p:spPr>
          <a:xfrm flipH="1">
            <a:off x="3765721" y="3385836"/>
            <a:ext cx="199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d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31A348F-83B1-5244-9717-E6C4BF07D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571" y="711153"/>
            <a:ext cx="3305726" cy="246242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2FAD156-5CBF-354D-9281-9CE26A343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833" y="3614297"/>
            <a:ext cx="3173017" cy="2379763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05594C8-62C1-8D46-8E15-A3116DFA0658}"/>
              </a:ext>
            </a:extLst>
          </p:cNvPr>
          <p:cNvSpPr txBox="1"/>
          <p:nvPr/>
        </p:nvSpPr>
        <p:spPr>
          <a:xfrm flipH="1">
            <a:off x="259004" y="6494419"/>
            <a:ext cx="199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e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C8A9827-50CB-F24B-8D5B-1E2E4E5685FA}"/>
              </a:ext>
            </a:extLst>
          </p:cNvPr>
          <p:cNvSpPr/>
          <p:nvPr/>
        </p:nvSpPr>
        <p:spPr>
          <a:xfrm>
            <a:off x="565380" y="5674193"/>
            <a:ext cx="501792" cy="107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816A00-8C8A-714C-95F5-07E010B590B2}"/>
              </a:ext>
            </a:extLst>
          </p:cNvPr>
          <p:cNvSpPr txBox="1"/>
          <p:nvPr/>
        </p:nvSpPr>
        <p:spPr>
          <a:xfrm>
            <a:off x="704217" y="5611293"/>
            <a:ext cx="24204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7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0E63EA2-4F94-A744-9ACB-B2D359505E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128" y="9259321"/>
            <a:ext cx="2870200" cy="2794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AF149B4-C3DA-7A4B-8E18-20EF6CBA43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1911" y="6342697"/>
            <a:ext cx="2667000" cy="28448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CA35666-041F-664F-8173-7C4D9A655E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567" y="6329997"/>
            <a:ext cx="2705100" cy="28575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8E66F1-77F1-3946-B970-A76697FE3C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03811" y="9259321"/>
            <a:ext cx="2705100" cy="28448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4E5A22F8-0AE9-D045-BB0A-3FA965899B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35393" y="9259321"/>
            <a:ext cx="28829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9556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16919</TotalTime>
  <Words>103</Words>
  <Application>Microsoft Macintosh PowerPoint</Application>
  <PresentationFormat>A3 297x420 mm</PresentationFormat>
  <Paragraphs>63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646</cp:revision>
  <cp:lastPrinted>2019-11-15T20:26:41Z</cp:lastPrinted>
  <dcterms:created xsi:type="dcterms:W3CDTF">2019-06-11T17:31:31Z</dcterms:created>
  <dcterms:modified xsi:type="dcterms:W3CDTF">2021-04-22T08:16:41Z</dcterms:modified>
  <cp:category/>
</cp:coreProperties>
</file>