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8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0624B391-34F7-C748-8EA9-2142673C1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616132"/>
              </p:ext>
            </p:extLst>
          </p:nvPr>
        </p:nvGraphicFramePr>
        <p:xfrm>
          <a:off x="1727200" y="657114"/>
          <a:ext cx="6146800" cy="3289300"/>
        </p:xfrm>
        <a:graphic>
          <a:graphicData uri="http://schemas.openxmlformats.org/drawingml/2006/table">
            <a:tbl>
              <a:tblPr/>
              <a:tblGrid>
                <a:gridCol w="1436791">
                  <a:extLst>
                    <a:ext uri="{9D8B030D-6E8A-4147-A177-3AD203B41FA5}">
                      <a16:colId xmlns:a16="http://schemas.microsoft.com/office/drawing/2014/main" val="392070829"/>
                    </a:ext>
                  </a:extLst>
                </a:gridCol>
                <a:gridCol w="4710009">
                  <a:extLst>
                    <a:ext uri="{9D8B030D-6E8A-4147-A177-3AD203B41FA5}">
                      <a16:colId xmlns:a16="http://schemas.microsoft.com/office/drawing/2014/main" val="1887314969"/>
                    </a:ext>
                  </a:extLst>
                </a:gridCol>
              </a:tblGrid>
              <a:tr h="2286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Supplementary table 2. Growth medium.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69418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Cell lines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Regular growth medium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59658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 453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DMEM medium with 10% fetal bovine serum (FBS)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5645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RPMI Medium 1640 with 10% FBS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1573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RPMI Medium 1640 with 10% FBS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45287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T-47D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RPMI Medium 1640 with 10% FBS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4594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LNCaP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RPMI Medium 1640 with 10% FBS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0392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RPMI Medium 1640 with 10% FBS and insulin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3666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DMEM medium with 10% FBS, NEAA, and insulin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384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DMEM medium with 10% FBS, NEAA, and insulin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34587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SK-BR-3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McCoy's 5A medium with 10% FBS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82417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MCF-7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Regular MEM with 5% FBS, NEAA and insulin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942577"/>
                  </a:ext>
                </a:extLst>
              </a:tr>
              <a:tr h="546100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All cell lines were authenticated by Short Tandem Repeat DNA Profiling (Promega; Fitchburg, WI) at University of Colorado Cancer Center Core.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065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76468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136</Words>
  <Application>Microsoft Macintosh PowerPoint</Application>
  <PresentationFormat>A3 297x420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647</cp:revision>
  <cp:lastPrinted>2019-11-15T20:26:41Z</cp:lastPrinted>
  <dcterms:created xsi:type="dcterms:W3CDTF">2019-06-11T17:31:31Z</dcterms:created>
  <dcterms:modified xsi:type="dcterms:W3CDTF">2021-04-22T08:24:57Z</dcterms:modified>
  <cp:category/>
</cp:coreProperties>
</file>