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11" r:id="rId2"/>
  </p:sldIdLst>
  <p:sldSz cx="9601200" cy="12801600" type="A3"/>
  <p:notesSz cx="6858000" cy="9144000"/>
  <p:defaultTextStyle>
    <a:defPPr>
      <a:defRPr lang="ja-JP"/>
    </a:defPPr>
    <a:lvl1pPr marL="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ru Hanamura" initials="TH" lastIdx="4" clrIdx="0">
    <p:extLst>
      <p:ext uri="{19B8F6BF-5375-455C-9EA6-DF929625EA0E}">
        <p15:presenceInfo xmlns:p15="http://schemas.microsoft.com/office/powerpoint/2012/main" userId="Toru Hanamura" providerId="None"/>
      </p:ext>
    </p:extLst>
  </p:cmAuthor>
  <p:cmAuthor id="2" name="Richer, Jennifer" initials="RJ" lastIdx="6" clrIdx="1">
    <p:extLst>
      <p:ext uri="{19B8F6BF-5375-455C-9EA6-DF929625EA0E}">
        <p15:presenceInfo xmlns:p15="http://schemas.microsoft.com/office/powerpoint/2012/main" userId="Richer, Jennifer" providerId="None"/>
      </p:ext>
    </p:extLst>
  </p:cmAuthor>
  <p:cmAuthor id="3" name="花村 徹" initials="花村" lastIdx="2" clrIdx="2">
    <p:extLst>
      <p:ext uri="{19B8F6BF-5375-455C-9EA6-DF929625EA0E}">
        <p15:presenceInfo xmlns:p15="http://schemas.microsoft.com/office/powerpoint/2012/main" userId="713ce747a82cdf4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16"/>
    <p:restoredTop sz="92993" autoAdjust="0"/>
  </p:normalViewPr>
  <p:slideViewPr>
    <p:cSldViewPr snapToGrid="0" snapToObjects="1">
      <p:cViewPr varScale="1">
        <p:scale>
          <a:sx n="61" d="100"/>
          <a:sy n="61" d="100"/>
        </p:scale>
        <p:origin x="4016" y="224"/>
      </p:cViewPr>
      <p:guideLst/>
    </p:cSldViewPr>
  </p:slideViewPr>
  <p:notesTextViewPr>
    <p:cViewPr>
      <p:scale>
        <a:sx n="95" d="100"/>
        <a:sy n="9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2A602-B26C-764C-9708-93A17553678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5F9A1-8BE5-B546-9533-9E59946FDE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707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ja-JP" altLang="en-US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723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kumimoji="1"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9" Type="http://schemas.openxmlformats.org/officeDocument/2006/relationships/image" Target="../media/image38.jpg"/><Relationship Id="rId21" Type="http://schemas.openxmlformats.org/officeDocument/2006/relationships/image" Target="../media/image20.jpeg"/><Relationship Id="rId34" Type="http://schemas.openxmlformats.org/officeDocument/2006/relationships/image" Target="../media/image33.jpg"/><Relationship Id="rId42" Type="http://schemas.openxmlformats.org/officeDocument/2006/relationships/image" Target="../media/image41.jp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jpeg"/><Relationship Id="rId29" Type="http://schemas.openxmlformats.org/officeDocument/2006/relationships/image" Target="../media/image28.jpeg"/><Relationship Id="rId41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jpg"/><Relationship Id="rId32" Type="http://schemas.openxmlformats.org/officeDocument/2006/relationships/image" Target="../media/image31.jpg"/><Relationship Id="rId37" Type="http://schemas.openxmlformats.org/officeDocument/2006/relationships/image" Target="../media/image36.jpg"/><Relationship Id="rId40" Type="http://schemas.openxmlformats.org/officeDocument/2006/relationships/image" Target="../media/image39.jp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jpg"/><Relationship Id="rId28" Type="http://schemas.openxmlformats.org/officeDocument/2006/relationships/image" Target="../media/image27.jpeg"/><Relationship Id="rId36" Type="http://schemas.openxmlformats.org/officeDocument/2006/relationships/image" Target="../media/image35.jp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31" Type="http://schemas.openxmlformats.org/officeDocument/2006/relationships/image" Target="../media/image30.jp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29.jpeg"/><Relationship Id="rId35" Type="http://schemas.openxmlformats.org/officeDocument/2006/relationships/image" Target="../media/image34.jpg"/><Relationship Id="rId43" Type="http://schemas.openxmlformats.org/officeDocument/2006/relationships/image" Target="../media/image42.jpg"/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33" Type="http://schemas.openxmlformats.org/officeDocument/2006/relationships/image" Target="../media/image32.jpg"/><Relationship Id="rId38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5F885CE-3AC1-E445-89EF-F4FFB5C23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103" y="651219"/>
            <a:ext cx="1739900" cy="16256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078D503-6E19-884B-AEC8-4910DD295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03" y="3277910"/>
            <a:ext cx="1625600" cy="16256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F93A3B9-C12C-4E4B-B00D-0D924817D565}"/>
              </a:ext>
            </a:extLst>
          </p:cNvPr>
          <p:cNvSpPr/>
          <p:nvPr/>
        </p:nvSpPr>
        <p:spPr>
          <a:xfrm>
            <a:off x="942696" y="3732706"/>
            <a:ext cx="1091445" cy="10560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1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Not detectable</a:t>
            </a:r>
            <a:endParaRPr kumimoji="1" lang="ja-JP" altLang="en-US" sz="11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097048E-7BAC-C749-AD3B-D0EEF7E8583E}"/>
              </a:ext>
            </a:extLst>
          </p:cNvPr>
          <p:cNvSpPr txBox="1"/>
          <p:nvPr/>
        </p:nvSpPr>
        <p:spPr>
          <a:xfrm>
            <a:off x="162652" y="3204694"/>
            <a:ext cx="253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b</a:t>
            </a:r>
            <a:endParaRPr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024F312-11CE-5F42-9B92-F4261BCFAC1A}"/>
              </a:ext>
            </a:extLst>
          </p:cNvPr>
          <p:cNvSpPr txBox="1"/>
          <p:nvPr/>
        </p:nvSpPr>
        <p:spPr>
          <a:xfrm>
            <a:off x="162652" y="564729"/>
            <a:ext cx="253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a</a:t>
            </a:r>
            <a:endParaRPr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E494B1AB-787E-2547-83ED-72D197CA71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3953" y="651219"/>
            <a:ext cx="1739900" cy="16256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4A98B4A-23ED-1D42-B5BC-13593E59D5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9815" y="651219"/>
            <a:ext cx="1739900" cy="1625600"/>
          </a:xfrm>
          <a:prstGeom prst="rect">
            <a:avLst/>
          </a:prstGeom>
        </p:spPr>
      </p:pic>
      <p:graphicFrame>
        <p:nvGraphicFramePr>
          <p:cNvPr id="11" name="表 531">
            <a:extLst>
              <a:ext uri="{FF2B5EF4-FFF2-40B4-BE49-F238E27FC236}">
                <a16:creationId xmlns:a16="http://schemas.microsoft.com/office/drawing/2014/main" id="{868477DD-93F1-354F-8723-9FE321DC89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569352"/>
              </p:ext>
            </p:extLst>
          </p:nvPr>
        </p:nvGraphicFramePr>
        <p:xfrm>
          <a:off x="436324" y="2245191"/>
          <a:ext cx="1630116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8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表 531">
            <a:extLst>
              <a:ext uri="{FF2B5EF4-FFF2-40B4-BE49-F238E27FC236}">
                <a16:creationId xmlns:a16="http://schemas.microsoft.com/office/drawing/2014/main" id="{BC2C4DF6-B3CD-D44B-872E-FB0C221680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198720"/>
              </p:ext>
            </p:extLst>
          </p:nvPr>
        </p:nvGraphicFramePr>
        <p:xfrm>
          <a:off x="2236288" y="2245191"/>
          <a:ext cx="1630116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8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3" name="表 531">
            <a:extLst>
              <a:ext uri="{FF2B5EF4-FFF2-40B4-BE49-F238E27FC236}">
                <a16:creationId xmlns:a16="http://schemas.microsoft.com/office/drawing/2014/main" id="{96D68BDC-F622-1F44-98C4-E2CAE3DA21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362806"/>
              </p:ext>
            </p:extLst>
          </p:nvPr>
        </p:nvGraphicFramePr>
        <p:xfrm>
          <a:off x="4055893" y="2245191"/>
          <a:ext cx="1630116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8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4" name="表 531">
            <a:extLst>
              <a:ext uri="{FF2B5EF4-FFF2-40B4-BE49-F238E27FC236}">
                <a16:creationId xmlns:a16="http://schemas.microsoft.com/office/drawing/2014/main" id="{C9D2C5B7-E826-844C-BAC5-120EA52565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514927"/>
              </p:ext>
            </p:extLst>
          </p:nvPr>
        </p:nvGraphicFramePr>
        <p:xfrm>
          <a:off x="5880216" y="2245191"/>
          <a:ext cx="1630116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8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表 531">
            <a:extLst>
              <a:ext uri="{FF2B5EF4-FFF2-40B4-BE49-F238E27FC236}">
                <a16:creationId xmlns:a16="http://schemas.microsoft.com/office/drawing/2014/main" id="{4B839411-258E-834B-BF77-1469A8F318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377801"/>
              </p:ext>
            </p:extLst>
          </p:nvPr>
        </p:nvGraphicFramePr>
        <p:xfrm>
          <a:off x="7668765" y="2245191"/>
          <a:ext cx="1630116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8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6" name="図 15">
            <a:extLst>
              <a:ext uri="{FF2B5EF4-FFF2-40B4-BE49-F238E27FC236}">
                <a16:creationId xmlns:a16="http://schemas.microsoft.com/office/drawing/2014/main" id="{0E66576B-4BCA-7C4C-A9B4-0AF90BAF87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3953" y="3277910"/>
            <a:ext cx="1739900" cy="16256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D830E0FB-D59C-AE49-91C2-A349F7C384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2666" y="3277910"/>
            <a:ext cx="1739900" cy="16256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93DD5874-E129-E94B-8A39-196EBFA764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6392" y="3277910"/>
            <a:ext cx="1625600" cy="1625600"/>
          </a:xfrm>
          <a:prstGeom prst="rect">
            <a:avLst/>
          </a:prstGeom>
        </p:spPr>
      </p:pic>
      <p:graphicFrame>
        <p:nvGraphicFramePr>
          <p:cNvPr id="19" name="表 531">
            <a:extLst>
              <a:ext uri="{FF2B5EF4-FFF2-40B4-BE49-F238E27FC236}">
                <a16:creationId xmlns:a16="http://schemas.microsoft.com/office/drawing/2014/main" id="{34C6F6E9-A8CA-3C4A-8BD5-4887C070EA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44601"/>
              </p:ext>
            </p:extLst>
          </p:nvPr>
        </p:nvGraphicFramePr>
        <p:xfrm>
          <a:off x="336096" y="4882708"/>
          <a:ext cx="1630116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8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0" name="表 531">
            <a:extLst>
              <a:ext uri="{FF2B5EF4-FFF2-40B4-BE49-F238E27FC236}">
                <a16:creationId xmlns:a16="http://schemas.microsoft.com/office/drawing/2014/main" id="{3E663DB6-0ED3-4740-B034-90EA407B02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912059"/>
              </p:ext>
            </p:extLst>
          </p:nvPr>
        </p:nvGraphicFramePr>
        <p:xfrm>
          <a:off x="2199469" y="4882708"/>
          <a:ext cx="1630116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8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1" name="表 531">
            <a:extLst>
              <a:ext uri="{FF2B5EF4-FFF2-40B4-BE49-F238E27FC236}">
                <a16:creationId xmlns:a16="http://schemas.microsoft.com/office/drawing/2014/main" id="{41F86194-8AD9-C04B-8A8D-8E636668BF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229512"/>
              </p:ext>
            </p:extLst>
          </p:nvPr>
        </p:nvGraphicFramePr>
        <p:xfrm>
          <a:off x="4019847" y="4882708"/>
          <a:ext cx="1630116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8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2" name="表 531">
            <a:extLst>
              <a:ext uri="{FF2B5EF4-FFF2-40B4-BE49-F238E27FC236}">
                <a16:creationId xmlns:a16="http://schemas.microsoft.com/office/drawing/2014/main" id="{973DD8A8-864A-2645-A23F-0A662F40F0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45729"/>
              </p:ext>
            </p:extLst>
          </p:nvPr>
        </p:nvGraphicFramePr>
        <p:xfrm>
          <a:off x="5798393" y="4882708"/>
          <a:ext cx="1630116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8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3" name="表 531">
            <a:extLst>
              <a:ext uri="{FF2B5EF4-FFF2-40B4-BE49-F238E27FC236}">
                <a16:creationId xmlns:a16="http://schemas.microsoft.com/office/drawing/2014/main" id="{BE571DB9-117C-4844-8811-12BC9061FE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430017"/>
              </p:ext>
            </p:extLst>
          </p:nvPr>
        </p:nvGraphicFramePr>
        <p:xfrm>
          <a:off x="7664857" y="4882708"/>
          <a:ext cx="1630116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8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FBB9506F-B90C-6B48-BF1D-223D0149595C}"/>
              </a:ext>
            </a:extLst>
          </p:cNvPr>
          <p:cNvSpPr/>
          <p:nvPr/>
        </p:nvSpPr>
        <p:spPr>
          <a:xfrm>
            <a:off x="8275215" y="3733567"/>
            <a:ext cx="1091445" cy="10560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1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Not detectable</a:t>
            </a:r>
            <a:endParaRPr kumimoji="1" lang="ja-JP" altLang="en-US" sz="11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5183CF2-6AFF-9A49-91D2-7F9B1F5E712A}"/>
              </a:ext>
            </a:extLst>
          </p:cNvPr>
          <p:cNvSpPr txBox="1"/>
          <p:nvPr/>
        </p:nvSpPr>
        <p:spPr>
          <a:xfrm>
            <a:off x="162652" y="5907197"/>
            <a:ext cx="253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c</a:t>
            </a:r>
            <a:endParaRPr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0B8029F1-04AB-AA45-BC11-AD00345010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76640" y="6069623"/>
            <a:ext cx="1752600" cy="1638300"/>
          </a:xfrm>
          <a:prstGeom prst="rect">
            <a:avLst/>
          </a:prstGeom>
        </p:spPr>
      </p:pic>
      <p:graphicFrame>
        <p:nvGraphicFramePr>
          <p:cNvPr id="27" name="表 531">
            <a:extLst>
              <a:ext uri="{FF2B5EF4-FFF2-40B4-BE49-F238E27FC236}">
                <a16:creationId xmlns:a16="http://schemas.microsoft.com/office/drawing/2014/main" id="{7F4B7609-5F13-3641-85B0-53B86E7F0D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7959401"/>
              </p:ext>
            </p:extLst>
          </p:nvPr>
        </p:nvGraphicFramePr>
        <p:xfrm>
          <a:off x="2251820" y="7676632"/>
          <a:ext cx="1630116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8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8" name="図 27">
            <a:extLst>
              <a:ext uri="{FF2B5EF4-FFF2-40B4-BE49-F238E27FC236}">
                <a16:creationId xmlns:a16="http://schemas.microsoft.com/office/drawing/2014/main" id="{D92118BE-A2D6-7049-B734-F3A2885B95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92415" y="6069623"/>
            <a:ext cx="1739900" cy="1625600"/>
          </a:xfrm>
          <a:prstGeom prst="rect">
            <a:avLst/>
          </a:prstGeom>
        </p:spPr>
      </p:pic>
      <p:graphicFrame>
        <p:nvGraphicFramePr>
          <p:cNvPr id="29" name="表 531">
            <a:extLst>
              <a:ext uri="{FF2B5EF4-FFF2-40B4-BE49-F238E27FC236}">
                <a16:creationId xmlns:a16="http://schemas.microsoft.com/office/drawing/2014/main" id="{FAFA3E85-B4E5-EB4B-821E-966075FC89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777492"/>
              </p:ext>
            </p:extLst>
          </p:nvPr>
        </p:nvGraphicFramePr>
        <p:xfrm>
          <a:off x="5862891" y="7676632"/>
          <a:ext cx="1630116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8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0" name="表 531">
            <a:extLst>
              <a:ext uri="{FF2B5EF4-FFF2-40B4-BE49-F238E27FC236}">
                <a16:creationId xmlns:a16="http://schemas.microsoft.com/office/drawing/2014/main" id="{BBF09C04-2072-CC4C-B91C-5CD66CC18B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189665"/>
              </p:ext>
            </p:extLst>
          </p:nvPr>
        </p:nvGraphicFramePr>
        <p:xfrm>
          <a:off x="7669356" y="7676632"/>
          <a:ext cx="1630116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8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1" name="図 30">
            <a:extLst>
              <a:ext uri="{FF2B5EF4-FFF2-40B4-BE49-F238E27FC236}">
                <a16:creationId xmlns:a16="http://schemas.microsoft.com/office/drawing/2014/main" id="{74D0FF9D-876B-1C48-BCBA-EDB2FFB59A7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5103" y="6069623"/>
            <a:ext cx="1739900" cy="1625600"/>
          </a:xfrm>
          <a:prstGeom prst="rect">
            <a:avLst/>
          </a:prstGeom>
        </p:spPr>
      </p:pic>
      <p:graphicFrame>
        <p:nvGraphicFramePr>
          <p:cNvPr id="32" name="表 531">
            <a:extLst>
              <a:ext uri="{FF2B5EF4-FFF2-40B4-BE49-F238E27FC236}">
                <a16:creationId xmlns:a16="http://schemas.microsoft.com/office/drawing/2014/main" id="{210FFA17-FFDE-C64C-A167-1AD3CC7F32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881911"/>
              </p:ext>
            </p:extLst>
          </p:nvPr>
        </p:nvGraphicFramePr>
        <p:xfrm>
          <a:off x="435337" y="7676632"/>
          <a:ext cx="1630116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8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3" name="表 531">
            <a:extLst>
              <a:ext uri="{FF2B5EF4-FFF2-40B4-BE49-F238E27FC236}">
                <a16:creationId xmlns:a16="http://schemas.microsoft.com/office/drawing/2014/main" id="{3B0A8569-2ECB-DC44-81B1-9F7644B76A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486105"/>
              </p:ext>
            </p:extLst>
          </p:nvPr>
        </p:nvGraphicFramePr>
        <p:xfrm>
          <a:off x="4063900" y="7676632"/>
          <a:ext cx="1630116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8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b="1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1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b="1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530238F7-522A-8548-B3BA-5C3356AF3217}"/>
              </a:ext>
            </a:extLst>
          </p:cNvPr>
          <p:cNvSpPr/>
          <p:nvPr/>
        </p:nvSpPr>
        <p:spPr>
          <a:xfrm>
            <a:off x="1072750" y="6522150"/>
            <a:ext cx="1091445" cy="10560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1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Not detectable</a:t>
            </a:r>
            <a:endParaRPr kumimoji="1" lang="ja-JP" altLang="en-US" sz="11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EF920C30-668B-2E42-8A94-FC474C2596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93953" y="6069623"/>
            <a:ext cx="1739900" cy="1625600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FDCBCC18-E65F-8A42-8E4D-E551586C8B6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84527" y="651219"/>
            <a:ext cx="1739900" cy="1638300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E20FC177-D52B-4E42-AA85-76E3EAD6CD1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84529" y="3277910"/>
            <a:ext cx="1739900" cy="1625600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B63BAE8F-EB94-C144-97E6-E7AF15F1697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90877" y="6069623"/>
            <a:ext cx="1739900" cy="1625600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89C737B-9123-1F4F-B135-02EDEA6843E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89239" y="651219"/>
            <a:ext cx="1739900" cy="1638300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20EECAE2-8E73-4A4E-A3F1-0A604A20A4DF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5837" y="2614018"/>
            <a:ext cx="1155927" cy="136748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7E83665B-CE69-CD4C-A75E-8BF3904EF08B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5837" y="2837729"/>
            <a:ext cx="1159200" cy="122633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ECE89229-6B13-5947-8737-6054658EEC44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3420" y="2608171"/>
            <a:ext cx="1159200" cy="148442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FBE963BD-85DB-5843-82FE-DB922848853F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3420" y="2809795"/>
            <a:ext cx="1159200" cy="178500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E23ECB15-E6CE-A048-8A5C-18B4B321E3D2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7641" y="2608518"/>
            <a:ext cx="1159200" cy="147748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9386E8C0-170C-C24F-BE49-EDD224C541E9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7641" y="2812872"/>
            <a:ext cx="1159200" cy="172346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31F9729C-E318-D343-9A44-CB6DD4C47083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3" t="20640" r="64080" b="71843"/>
          <a:stretch/>
        </p:blipFill>
        <p:spPr>
          <a:xfrm>
            <a:off x="6441506" y="2595713"/>
            <a:ext cx="1159200" cy="127660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710420E0-4E64-D24A-963B-D928155F6A77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5" t="19926" r="63719" b="65359"/>
          <a:stretch/>
        </p:blipFill>
        <p:spPr>
          <a:xfrm>
            <a:off x="6441506" y="2813787"/>
            <a:ext cx="1159200" cy="170516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8EF12FE8-C1F0-C54D-818A-2AC57CE3C9DC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48" t="19514" r="41605" b="70278"/>
          <a:stretch/>
        </p:blipFill>
        <p:spPr>
          <a:xfrm>
            <a:off x="8225148" y="2595712"/>
            <a:ext cx="1159200" cy="173361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3A8EF020-01C2-254F-823F-0F990070388B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76" t="18728" r="40924" b="68923"/>
          <a:stretch/>
        </p:blipFill>
        <p:spPr>
          <a:xfrm>
            <a:off x="8225148" y="2824807"/>
            <a:ext cx="1159200" cy="148476"/>
          </a:xfrm>
          <a:prstGeom prst="rect">
            <a:avLst/>
          </a:prstGeom>
        </p:spPr>
      </p:pic>
      <p:sp>
        <p:nvSpPr>
          <p:cNvPr id="50" name="テキスト ボックス 551">
            <a:extLst>
              <a:ext uri="{FF2B5EF4-FFF2-40B4-BE49-F238E27FC236}">
                <a16:creationId xmlns:a16="http://schemas.microsoft.com/office/drawing/2014/main" id="{92DDAD5F-FDDB-924D-BA37-FFDC4DD6FBC3}"/>
              </a:ext>
            </a:extLst>
          </p:cNvPr>
          <p:cNvSpPr txBox="1"/>
          <p:nvPr/>
        </p:nvSpPr>
        <p:spPr>
          <a:xfrm>
            <a:off x="432666" y="2593026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PSA</a:t>
            </a:r>
          </a:p>
        </p:txBody>
      </p:sp>
      <p:sp>
        <p:nvSpPr>
          <p:cNvPr id="51" name="テキスト ボックス 551">
            <a:extLst>
              <a:ext uri="{FF2B5EF4-FFF2-40B4-BE49-F238E27FC236}">
                <a16:creationId xmlns:a16="http://schemas.microsoft.com/office/drawing/2014/main" id="{D71488F0-2A90-F244-9D35-DEA7EA34627C}"/>
              </a:ext>
            </a:extLst>
          </p:cNvPr>
          <p:cNvSpPr txBox="1"/>
          <p:nvPr/>
        </p:nvSpPr>
        <p:spPr>
          <a:xfrm>
            <a:off x="432666" y="2809679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  <p:sp>
        <p:nvSpPr>
          <p:cNvPr id="52" name="テキスト ボックス 551">
            <a:extLst>
              <a:ext uri="{FF2B5EF4-FFF2-40B4-BE49-F238E27FC236}">
                <a16:creationId xmlns:a16="http://schemas.microsoft.com/office/drawing/2014/main" id="{65DC9A80-4459-FC45-BA07-30BBD696B33F}"/>
              </a:ext>
            </a:extLst>
          </p:cNvPr>
          <p:cNvSpPr txBox="1"/>
          <p:nvPr/>
        </p:nvSpPr>
        <p:spPr>
          <a:xfrm>
            <a:off x="2232065" y="2593026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PSA</a:t>
            </a:r>
          </a:p>
        </p:txBody>
      </p:sp>
      <p:sp>
        <p:nvSpPr>
          <p:cNvPr id="53" name="テキスト ボックス 551">
            <a:extLst>
              <a:ext uri="{FF2B5EF4-FFF2-40B4-BE49-F238E27FC236}">
                <a16:creationId xmlns:a16="http://schemas.microsoft.com/office/drawing/2014/main" id="{E2888ADF-F8F0-D347-AD13-5FD5687F3D9F}"/>
              </a:ext>
            </a:extLst>
          </p:cNvPr>
          <p:cNvSpPr txBox="1"/>
          <p:nvPr/>
        </p:nvSpPr>
        <p:spPr>
          <a:xfrm>
            <a:off x="2232065" y="2809679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  <p:sp>
        <p:nvSpPr>
          <p:cNvPr id="54" name="テキスト ボックス 551">
            <a:extLst>
              <a:ext uri="{FF2B5EF4-FFF2-40B4-BE49-F238E27FC236}">
                <a16:creationId xmlns:a16="http://schemas.microsoft.com/office/drawing/2014/main" id="{B4173DDE-F6B2-1C4E-A473-298C521957A7}"/>
              </a:ext>
            </a:extLst>
          </p:cNvPr>
          <p:cNvSpPr txBox="1"/>
          <p:nvPr/>
        </p:nvSpPr>
        <p:spPr>
          <a:xfrm>
            <a:off x="4086810" y="2593026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PSA</a:t>
            </a:r>
          </a:p>
        </p:txBody>
      </p:sp>
      <p:sp>
        <p:nvSpPr>
          <p:cNvPr id="55" name="テキスト ボックス 551">
            <a:extLst>
              <a:ext uri="{FF2B5EF4-FFF2-40B4-BE49-F238E27FC236}">
                <a16:creationId xmlns:a16="http://schemas.microsoft.com/office/drawing/2014/main" id="{B54381D7-AB3D-7C45-B7F4-C4A06008EE69}"/>
              </a:ext>
            </a:extLst>
          </p:cNvPr>
          <p:cNvSpPr txBox="1"/>
          <p:nvPr/>
        </p:nvSpPr>
        <p:spPr>
          <a:xfrm>
            <a:off x="4086810" y="2809679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  <p:sp>
        <p:nvSpPr>
          <p:cNvPr id="56" name="テキスト ボックス 551">
            <a:extLst>
              <a:ext uri="{FF2B5EF4-FFF2-40B4-BE49-F238E27FC236}">
                <a16:creationId xmlns:a16="http://schemas.microsoft.com/office/drawing/2014/main" id="{DC22354E-A9AF-6E49-9B43-7B8255844DA2}"/>
              </a:ext>
            </a:extLst>
          </p:cNvPr>
          <p:cNvSpPr txBox="1"/>
          <p:nvPr/>
        </p:nvSpPr>
        <p:spPr>
          <a:xfrm>
            <a:off x="5903839" y="2593026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PSA</a:t>
            </a:r>
          </a:p>
        </p:txBody>
      </p:sp>
      <p:sp>
        <p:nvSpPr>
          <p:cNvPr id="57" name="テキスト ボックス 551">
            <a:extLst>
              <a:ext uri="{FF2B5EF4-FFF2-40B4-BE49-F238E27FC236}">
                <a16:creationId xmlns:a16="http://schemas.microsoft.com/office/drawing/2014/main" id="{0E2F348A-1AB1-D040-8ABD-1C7C8415042A}"/>
              </a:ext>
            </a:extLst>
          </p:cNvPr>
          <p:cNvSpPr txBox="1"/>
          <p:nvPr/>
        </p:nvSpPr>
        <p:spPr>
          <a:xfrm>
            <a:off x="5903839" y="2809679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  <p:sp>
        <p:nvSpPr>
          <p:cNvPr id="58" name="テキスト ボックス 551">
            <a:extLst>
              <a:ext uri="{FF2B5EF4-FFF2-40B4-BE49-F238E27FC236}">
                <a16:creationId xmlns:a16="http://schemas.microsoft.com/office/drawing/2014/main" id="{C172B59E-1311-C04E-B654-42EEA1055C99}"/>
              </a:ext>
            </a:extLst>
          </p:cNvPr>
          <p:cNvSpPr txBox="1"/>
          <p:nvPr/>
        </p:nvSpPr>
        <p:spPr>
          <a:xfrm>
            <a:off x="7611937" y="2593026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PSA</a:t>
            </a:r>
          </a:p>
        </p:txBody>
      </p:sp>
      <p:sp>
        <p:nvSpPr>
          <p:cNvPr id="59" name="テキスト ボックス 551">
            <a:extLst>
              <a:ext uri="{FF2B5EF4-FFF2-40B4-BE49-F238E27FC236}">
                <a16:creationId xmlns:a16="http://schemas.microsoft.com/office/drawing/2014/main" id="{317EC0A0-C8E4-5C45-BE9A-9A60BC1915DD}"/>
              </a:ext>
            </a:extLst>
          </p:cNvPr>
          <p:cNvSpPr txBox="1"/>
          <p:nvPr/>
        </p:nvSpPr>
        <p:spPr>
          <a:xfrm>
            <a:off x="7611937" y="2783369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EDA2EF79-0176-3647-880E-845893ABBA0B}"/>
              </a:ext>
            </a:extLst>
          </p:cNvPr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2301" y="5267766"/>
            <a:ext cx="1159200" cy="178639"/>
          </a:xfrm>
          <a:prstGeom prst="rect">
            <a:avLst/>
          </a:prstGeom>
        </p:spPr>
      </p:pic>
      <p:pic>
        <p:nvPicPr>
          <p:cNvPr id="61" name="図 60">
            <a:extLst>
              <a:ext uri="{FF2B5EF4-FFF2-40B4-BE49-F238E27FC236}">
                <a16:creationId xmlns:a16="http://schemas.microsoft.com/office/drawing/2014/main" id="{5FDF6FDB-5191-A144-AA1C-D5825F9DC0FD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784" y="5554932"/>
            <a:ext cx="1160057" cy="165032"/>
          </a:xfrm>
          <a:prstGeom prst="rect">
            <a:avLst/>
          </a:prstGeom>
        </p:spPr>
      </p:pic>
      <p:pic>
        <p:nvPicPr>
          <p:cNvPr id="62" name="図 61">
            <a:extLst>
              <a:ext uri="{FF2B5EF4-FFF2-40B4-BE49-F238E27FC236}">
                <a16:creationId xmlns:a16="http://schemas.microsoft.com/office/drawing/2014/main" id="{2BF09F89-4402-764D-AD3F-B0F09151FF54}"/>
              </a:ext>
            </a:extLst>
          </p:cNvPr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0001" y="5538704"/>
            <a:ext cx="1159200" cy="197488"/>
          </a:xfrm>
          <a:prstGeom prst="rect">
            <a:avLst/>
          </a:prstGeom>
        </p:spPr>
      </p:pic>
      <p:pic>
        <p:nvPicPr>
          <p:cNvPr id="63" name="図 62">
            <a:extLst>
              <a:ext uri="{FF2B5EF4-FFF2-40B4-BE49-F238E27FC236}">
                <a16:creationId xmlns:a16="http://schemas.microsoft.com/office/drawing/2014/main" id="{A60D7FA3-A020-D546-A9D5-5B82EEEC8C46}"/>
              </a:ext>
            </a:extLst>
          </p:cNvPr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0001" y="5181308"/>
            <a:ext cx="1159200" cy="351555"/>
          </a:xfrm>
          <a:prstGeom prst="rect">
            <a:avLst/>
          </a:prstGeom>
        </p:spPr>
      </p:pic>
      <p:pic>
        <p:nvPicPr>
          <p:cNvPr id="64" name="図 63">
            <a:extLst>
              <a:ext uri="{FF2B5EF4-FFF2-40B4-BE49-F238E27FC236}">
                <a16:creationId xmlns:a16="http://schemas.microsoft.com/office/drawing/2014/main" id="{0B64398F-35D1-9045-A230-930733B82B41}"/>
              </a:ext>
            </a:extLst>
          </p:cNvPr>
          <p:cNvPicPr>
            <a:picLocks noChangeAspect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17701" y="5192671"/>
            <a:ext cx="1159200" cy="328829"/>
          </a:xfrm>
          <a:prstGeom prst="rect">
            <a:avLst/>
          </a:prstGeom>
        </p:spPr>
      </p:pic>
      <p:pic>
        <p:nvPicPr>
          <p:cNvPr id="65" name="図 64">
            <a:extLst>
              <a:ext uri="{FF2B5EF4-FFF2-40B4-BE49-F238E27FC236}">
                <a16:creationId xmlns:a16="http://schemas.microsoft.com/office/drawing/2014/main" id="{449551AB-AB24-9645-B0EC-CB03505461DC}"/>
              </a:ext>
            </a:extLst>
          </p:cNvPr>
          <p:cNvPicPr>
            <a:picLocks noChangeAspect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17701" y="5559145"/>
            <a:ext cx="1159200" cy="156607"/>
          </a:xfrm>
          <a:prstGeom prst="rect">
            <a:avLst/>
          </a:prstGeom>
        </p:spPr>
      </p:pic>
      <p:pic>
        <p:nvPicPr>
          <p:cNvPr id="66" name="図 65">
            <a:extLst>
              <a:ext uri="{FF2B5EF4-FFF2-40B4-BE49-F238E27FC236}">
                <a16:creationId xmlns:a16="http://schemas.microsoft.com/office/drawing/2014/main" id="{974A470A-BFC2-9E4D-94EB-C29FE5534810}"/>
              </a:ext>
            </a:extLst>
          </p:cNvPr>
          <p:cNvPicPr>
            <a:picLocks noChangeAspect="1"/>
          </p:cNvPicPr>
          <p:nvPr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57" t="40411" r="34275" b="52517"/>
          <a:stretch/>
        </p:blipFill>
        <p:spPr>
          <a:xfrm>
            <a:off x="6401666" y="5229238"/>
            <a:ext cx="1159200" cy="255694"/>
          </a:xfrm>
          <a:prstGeom prst="rect">
            <a:avLst/>
          </a:prstGeom>
        </p:spPr>
      </p:pic>
      <p:pic>
        <p:nvPicPr>
          <p:cNvPr id="67" name="図 66">
            <a:extLst>
              <a:ext uri="{FF2B5EF4-FFF2-40B4-BE49-F238E27FC236}">
                <a16:creationId xmlns:a16="http://schemas.microsoft.com/office/drawing/2014/main" id="{FC308D16-C808-6B46-82A3-EE0ECCF5674D}"/>
              </a:ext>
            </a:extLst>
          </p:cNvPr>
          <p:cNvPicPr>
            <a:picLocks noChangeAspect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35" t="49422" r="45570" b="43228"/>
          <a:stretch/>
        </p:blipFill>
        <p:spPr>
          <a:xfrm>
            <a:off x="8248957" y="5227278"/>
            <a:ext cx="1159200" cy="254633"/>
          </a:xfrm>
          <a:prstGeom prst="rect">
            <a:avLst/>
          </a:prstGeom>
        </p:spPr>
      </p:pic>
      <p:sp>
        <p:nvSpPr>
          <p:cNvPr id="68" name="テキスト ボックス 551">
            <a:extLst>
              <a:ext uri="{FF2B5EF4-FFF2-40B4-BE49-F238E27FC236}">
                <a16:creationId xmlns:a16="http://schemas.microsoft.com/office/drawing/2014/main" id="{7ECA81A6-7819-404E-9B94-6DDA87114679}"/>
              </a:ext>
            </a:extLst>
          </p:cNvPr>
          <p:cNvSpPr txBox="1"/>
          <p:nvPr/>
        </p:nvSpPr>
        <p:spPr>
          <a:xfrm>
            <a:off x="339276" y="5267719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ZAG</a:t>
            </a:r>
          </a:p>
        </p:txBody>
      </p:sp>
      <p:sp>
        <p:nvSpPr>
          <p:cNvPr id="69" name="テキスト ボックス 551">
            <a:extLst>
              <a:ext uri="{FF2B5EF4-FFF2-40B4-BE49-F238E27FC236}">
                <a16:creationId xmlns:a16="http://schemas.microsoft.com/office/drawing/2014/main" id="{4AEC4B3B-AB7A-C04C-9E5E-CA4875BDCE48}"/>
              </a:ext>
            </a:extLst>
          </p:cNvPr>
          <p:cNvSpPr txBox="1"/>
          <p:nvPr/>
        </p:nvSpPr>
        <p:spPr>
          <a:xfrm>
            <a:off x="339276" y="5548082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  <p:sp>
        <p:nvSpPr>
          <p:cNvPr id="70" name="テキスト ボックス 551">
            <a:extLst>
              <a:ext uri="{FF2B5EF4-FFF2-40B4-BE49-F238E27FC236}">
                <a16:creationId xmlns:a16="http://schemas.microsoft.com/office/drawing/2014/main" id="{A435E22B-E368-D445-A244-B1B2161D2C39}"/>
              </a:ext>
            </a:extLst>
          </p:cNvPr>
          <p:cNvSpPr txBox="1"/>
          <p:nvPr/>
        </p:nvSpPr>
        <p:spPr>
          <a:xfrm>
            <a:off x="2199635" y="5267719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ZAG</a:t>
            </a:r>
          </a:p>
        </p:txBody>
      </p:sp>
      <p:sp>
        <p:nvSpPr>
          <p:cNvPr id="71" name="テキスト ボックス 551">
            <a:extLst>
              <a:ext uri="{FF2B5EF4-FFF2-40B4-BE49-F238E27FC236}">
                <a16:creationId xmlns:a16="http://schemas.microsoft.com/office/drawing/2014/main" id="{CD56AF7B-F2F6-6A4C-BBD6-AF805563ECCB}"/>
              </a:ext>
            </a:extLst>
          </p:cNvPr>
          <p:cNvSpPr txBox="1"/>
          <p:nvPr/>
        </p:nvSpPr>
        <p:spPr>
          <a:xfrm>
            <a:off x="2199635" y="5548082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  <p:sp>
        <p:nvSpPr>
          <p:cNvPr id="72" name="テキスト ボックス 551">
            <a:extLst>
              <a:ext uri="{FF2B5EF4-FFF2-40B4-BE49-F238E27FC236}">
                <a16:creationId xmlns:a16="http://schemas.microsoft.com/office/drawing/2014/main" id="{46196067-793C-624C-A3B9-E871D4FF1A61}"/>
              </a:ext>
            </a:extLst>
          </p:cNvPr>
          <p:cNvSpPr txBox="1"/>
          <p:nvPr/>
        </p:nvSpPr>
        <p:spPr>
          <a:xfrm>
            <a:off x="4035386" y="5267719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ZAG</a:t>
            </a:r>
          </a:p>
        </p:txBody>
      </p:sp>
      <p:sp>
        <p:nvSpPr>
          <p:cNvPr id="73" name="テキスト ボックス 551">
            <a:extLst>
              <a:ext uri="{FF2B5EF4-FFF2-40B4-BE49-F238E27FC236}">
                <a16:creationId xmlns:a16="http://schemas.microsoft.com/office/drawing/2014/main" id="{782F8CD5-2A23-F545-8D3F-C2C4D4063D07}"/>
              </a:ext>
            </a:extLst>
          </p:cNvPr>
          <p:cNvSpPr txBox="1"/>
          <p:nvPr/>
        </p:nvSpPr>
        <p:spPr>
          <a:xfrm>
            <a:off x="4035386" y="5548082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  <p:sp>
        <p:nvSpPr>
          <p:cNvPr id="74" name="テキスト ボックス 551">
            <a:extLst>
              <a:ext uri="{FF2B5EF4-FFF2-40B4-BE49-F238E27FC236}">
                <a16:creationId xmlns:a16="http://schemas.microsoft.com/office/drawing/2014/main" id="{977A7733-A303-044B-8D73-576AA2981747}"/>
              </a:ext>
            </a:extLst>
          </p:cNvPr>
          <p:cNvSpPr txBox="1"/>
          <p:nvPr/>
        </p:nvSpPr>
        <p:spPr>
          <a:xfrm>
            <a:off x="5833200" y="5267719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ZAG</a:t>
            </a:r>
          </a:p>
        </p:txBody>
      </p:sp>
      <p:sp>
        <p:nvSpPr>
          <p:cNvPr id="75" name="テキスト ボックス 551">
            <a:extLst>
              <a:ext uri="{FF2B5EF4-FFF2-40B4-BE49-F238E27FC236}">
                <a16:creationId xmlns:a16="http://schemas.microsoft.com/office/drawing/2014/main" id="{53C98A79-83E1-9A4C-A716-DBAF9590EAB4}"/>
              </a:ext>
            </a:extLst>
          </p:cNvPr>
          <p:cNvSpPr txBox="1"/>
          <p:nvPr/>
        </p:nvSpPr>
        <p:spPr>
          <a:xfrm>
            <a:off x="5833200" y="5548082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  <p:pic>
        <p:nvPicPr>
          <p:cNvPr id="76" name="図 75">
            <a:extLst>
              <a:ext uri="{FF2B5EF4-FFF2-40B4-BE49-F238E27FC236}">
                <a16:creationId xmlns:a16="http://schemas.microsoft.com/office/drawing/2014/main" id="{E9222AC8-0951-284A-A4E9-D5F5E050203B}"/>
              </a:ext>
            </a:extLst>
          </p:cNvPr>
          <p:cNvPicPr>
            <a:picLocks noChangeAspect="1"/>
          </p:cNvPicPr>
          <p:nvPr/>
        </p:nvPicPr>
        <p:blipFill rotWithShape="1"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11" t="30428" r="32088" b="63181"/>
          <a:stretch/>
        </p:blipFill>
        <p:spPr>
          <a:xfrm>
            <a:off x="6387988" y="5561949"/>
            <a:ext cx="1159200" cy="150998"/>
          </a:xfrm>
          <a:prstGeom prst="rect">
            <a:avLst/>
          </a:prstGeom>
        </p:spPr>
      </p:pic>
      <p:sp>
        <p:nvSpPr>
          <p:cNvPr id="77" name="テキスト ボックス 551">
            <a:extLst>
              <a:ext uri="{FF2B5EF4-FFF2-40B4-BE49-F238E27FC236}">
                <a16:creationId xmlns:a16="http://schemas.microsoft.com/office/drawing/2014/main" id="{E33BCEFD-0A3F-694F-81E3-D30EB07BC5EC}"/>
              </a:ext>
            </a:extLst>
          </p:cNvPr>
          <p:cNvSpPr txBox="1"/>
          <p:nvPr/>
        </p:nvSpPr>
        <p:spPr>
          <a:xfrm>
            <a:off x="7694803" y="5267719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ZAG</a:t>
            </a:r>
          </a:p>
        </p:txBody>
      </p:sp>
      <p:sp>
        <p:nvSpPr>
          <p:cNvPr id="78" name="テキスト ボックス 551">
            <a:extLst>
              <a:ext uri="{FF2B5EF4-FFF2-40B4-BE49-F238E27FC236}">
                <a16:creationId xmlns:a16="http://schemas.microsoft.com/office/drawing/2014/main" id="{4D245AAC-B32B-884E-B674-2F682BECC24F}"/>
              </a:ext>
            </a:extLst>
          </p:cNvPr>
          <p:cNvSpPr txBox="1"/>
          <p:nvPr/>
        </p:nvSpPr>
        <p:spPr>
          <a:xfrm>
            <a:off x="7694803" y="5548082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  <p:pic>
        <p:nvPicPr>
          <p:cNvPr id="79" name="図 78">
            <a:extLst>
              <a:ext uri="{FF2B5EF4-FFF2-40B4-BE49-F238E27FC236}">
                <a16:creationId xmlns:a16="http://schemas.microsoft.com/office/drawing/2014/main" id="{BC749EF8-418C-4B4B-B459-65FEE19BA2C5}"/>
              </a:ext>
            </a:extLst>
          </p:cNvPr>
          <p:cNvPicPr>
            <a:picLocks noChangeAspect="1"/>
          </p:cNvPicPr>
          <p:nvPr/>
        </p:nvPicPr>
        <p:blipFill rotWithShape="1"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1" t="52740" r="45575" b="42251"/>
          <a:stretch/>
        </p:blipFill>
        <p:spPr>
          <a:xfrm>
            <a:off x="8215527" y="5555637"/>
            <a:ext cx="1159200" cy="163622"/>
          </a:xfrm>
          <a:prstGeom prst="rect">
            <a:avLst/>
          </a:prstGeom>
        </p:spPr>
      </p:pic>
      <p:sp>
        <p:nvSpPr>
          <p:cNvPr id="80" name="テキスト ボックス 551">
            <a:extLst>
              <a:ext uri="{FF2B5EF4-FFF2-40B4-BE49-F238E27FC236}">
                <a16:creationId xmlns:a16="http://schemas.microsoft.com/office/drawing/2014/main" id="{ECC4D5D6-08E4-B144-87AF-9A0862FD716C}"/>
              </a:ext>
            </a:extLst>
          </p:cNvPr>
          <p:cNvSpPr txBox="1"/>
          <p:nvPr/>
        </p:nvSpPr>
        <p:spPr>
          <a:xfrm>
            <a:off x="444376" y="8096172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PIP</a:t>
            </a:r>
          </a:p>
        </p:txBody>
      </p:sp>
      <p:sp>
        <p:nvSpPr>
          <p:cNvPr id="81" name="テキスト ボックス 551">
            <a:extLst>
              <a:ext uri="{FF2B5EF4-FFF2-40B4-BE49-F238E27FC236}">
                <a16:creationId xmlns:a16="http://schemas.microsoft.com/office/drawing/2014/main" id="{1507CE76-5B21-7042-BB93-521356F5694A}"/>
              </a:ext>
            </a:extLst>
          </p:cNvPr>
          <p:cNvSpPr txBox="1"/>
          <p:nvPr/>
        </p:nvSpPr>
        <p:spPr>
          <a:xfrm>
            <a:off x="419992" y="8393867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  <p:sp>
        <p:nvSpPr>
          <p:cNvPr id="82" name="テキスト ボックス 551">
            <a:extLst>
              <a:ext uri="{FF2B5EF4-FFF2-40B4-BE49-F238E27FC236}">
                <a16:creationId xmlns:a16="http://schemas.microsoft.com/office/drawing/2014/main" id="{CBC0B1F4-547E-5F41-9E19-48C526FB30DD}"/>
              </a:ext>
            </a:extLst>
          </p:cNvPr>
          <p:cNvSpPr txBox="1"/>
          <p:nvPr/>
        </p:nvSpPr>
        <p:spPr>
          <a:xfrm>
            <a:off x="2255967" y="8096172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PIP</a:t>
            </a:r>
          </a:p>
        </p:txBody>
      </p:sp>
      <p:sp>
        <p:nvSpPr>
          <p:cNvPr id="83" name="テキスト ボックス 551">
            <a:extLst>
              <a:ext uri="{FF2B5EF4-FFF2-40B4-BE49-F238E27FC236}">
                <a16:creationId xmlns:a16="http://schemas.microsoft.com/office/drawing/2014/main" id="{17279EEB-2C76-654F-8BD4-207FB294A1C1}"/>
              </a:ext>
            </a:extLst>
          </p:cNvPr>
          <p:cNvSpPr txBox="1"/>
          <p:nvPr/>
        </p:nvSpPr>
        <p:spPr>
          <a:xfrm>
            <a:off x="2255967" y="8393867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  <p:sp>
        <p:nvSpPr>
          <p:cNvPr id="84" name="テキスト ボックス 551">
            <a:extLst>
              <a:ext uri="{FF2B5EF4-FFF2-40B4-BE49-F238E27FC236}">
                <a16:creationId xmlns:a16="http://schemas.microsoft.com/office/drawing/2014/main" id="{68E63751-556B-2342-AFBC-8FA5215A6BE6}"/>
              </a:ext>
            </a:extLst>
          </p:cNvPr>
          <p:cNvSpPr txBox="1"/>
          <p:nvPr/>
        </p:nvSpPr>
        <p:spPr>
          <a:xfrm>
            <a:off x="4090392" y="8096172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PIP</a:t>
            </a:r>
          </a:p>
        </p:txBody>
      </p:sp>
      <p:sp>
        <p:nvSpPr>
          <p:cNvPr id="85" name="テキスト ボックス 551">
            <a:extLst>
              <a:ext uri="{FF2B5EF4-FFF2-40B4-BE49-F238E27FC236}">
                <a16:creationId xmlns:a16="http://schemas.microsoft.com/office/drawing/2014/main" id="{AD6E8D1D-0368-2541-8F5B-C696501A7119}"/>
              </a:ext>
            </a:extLst>
          </p:cNvPr>
          <p:cNvSpPr txBox="1"/>
          <p:nvPr/>
        </p:nvSpPr>
        <p:spPr>
          <a:xfrm>
            <a:off x="4090392" y="8393867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  <p:sp>
        <p:nvSpPr>
          <p:cNvPr id="86" name="テキスト ボックス 551">
            <a:extLst>
              <a:ext uri="{FF2B5EF4-FFF2-40B4-BE49-F238E27FC236}">
                <a16:creationId xmlns:a16="http://schemas.microsoft.com/office/drawing/2014/main" id="{828B7903-7D26-7C4C-BDAC-12D50A62617C}"/>
              </a:ext>
            </a:extLst>
          </p:cNvPr>
          <p:cNvSpPr txBox="1"/>
          <p:nvPr/>
        </p:nvSpPr>
        <p:spPr>
          <a:xfrm>
            <a:off x="5901325" y="8096172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PIP</a:t>
            </a:r>
          </a:p>
        </p:txBody>
      </p:sp>
      <p:sp>
        <p:nvSpPr>
          <p:cNvPr id="87" name="テキスト ボックス 551">
            <a:extLst>
              <a:ext uri="{FF2B5EF4-FFF2-40B4-BE49-F238E27FC236}">
                <a16:creationId xmlns:a16="http://schemas.microsoft.com/office/drawing/2014/main" id="{8C978731-CB1B-BB4F-A340-339442B69A14}"/>
              </a:ext>
            </a:extLst>
          </p:cNvPr>
          <p:cNvSpPr txBox="1"/>
          <p:nvPr/>
        </p:nvSpPr>
        <p:spPr>
          <a:xfrm>
            <a:off x="5901325" y="8393867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  <p:sp>
        <p:nvSpPr>
          <p:cNvPr id="88" name="テキスト ボックス 551">
            <a:extLst>
              <a:ext uri="{FF2B5EF4-FFF2-40B4-BE49-F238E27FC236}">
                <a16:creationId xmlns:a16="http://schemas.microsoft.com/office/drawing/2014/main" id="{B42458C0-9026-E143-B515-F37863F02414}"/>
              </a:ext>
            </a:extLst>
          </p:cNvPr>
          <p:cNvSpPr txBox="1"/>
          <p:nvPr/>
        </p:nvSpPr>
        <p:spPr>
          <a:xfrm>
            <a:off x="7702895" y="8096172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PIP</a:t>
            </a:r>
          </a:p>
        </p:txBody>
      </p:sp>
      <p:sp>
        <p:nvSpPr>
          <p:cNvPr id="89" name="テキスト ボックス 551">
            <a:extLst>
              <a:ext uri="{FF2B5EF4-FFF2-40B4-BE49-F238E27FC236}">
                <a16:creationId xmlns:a16="http://schemas.microsoft.com/office/drawing/2014/main" id="{1D49D77D-B2F3-2548-A271-1655838426E9}"/>
              </a:ext>
            </a:extLst>
          </p:cNvPr>
          <p:cNvSpPr txBox="1"/>
          <p:nvPr/>
        </p:nvSpPr>
        <p:spPr>
          <a:xfrm>
            <a:off x="7702895" y="8393867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  <p:pic>
        <p:nvPicPr>
          <p:cNvPr id="90" name="図 89">
            <a:extLst>
              <a:ext uri="{FF2B5EF4-FFF2-40B4-BE49-F238E27FC236}">
                <a16:creationId xmlns:a16="http://schemas.microsoft.com/office/drawing/2014/main" id="{9FB98339-DBEE-3848-AA69-6C925D50FCD2}"/>
              </a:ext>
            </a:extLst>
          </p:cNvPr>
          <p:cNvPicPr>
            <a:picLocks noChangeAspect="1"/>
          </p:cNvPicPr>
          <p:nvPr/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5" t="58244" r="62740" b="35431"/>
          <a:stretch/>
        </p:blipFill>
        <p:spPr>
          <a:xfrm>
            <a:off x="2834244" y="8085933"/>
            <a:ext cx="1159200" cy="199211"/>
          </a:xfrm>
          <a:prstGeom prst="rect">
            <a:avLst/>
          </a:prstGeom>
        </p:spPr>
      </p:pic>
      <p:pic>
        <p:nvPicPr>
          <p:cNvPr id="91" name="図 90">
            <a:extLst>
              <a:ext uri="{FF2B5EF4-FFF2-40B4-BE49-F238E27FC236}">
                <a16:creationId xmlns:a16="http://schemas.microsoft.com/office/drawing/2014/main" id="{4C41D38E-C640-B641-879F-D1E70E596F07}"/>
              </a:ext>
            </a:extLst>
          </p:cNvPr>
          <p:cNvPicPr>
            <a:picLocks noChangeAspect="1"/>
          </p:cNvPicPr>
          <p:nvPr/>
        </p:nvPicPr>
        <p:blipFill rotWithShape="1">
          <a:blip r:embed="rId36"/>
          <a:srcRect l="11415" t="33956" r="64407" b="61808"/>
          <a:stretch/>
        </p:blipFill>
        <p:spPr>
          <a:xfrm>
            <a:off x="2830290" y="8420082"/>
            <a:ext cx="1159200" cy="126303"/>
          </a:xfrm>
          <a:prstGeom prst="rect">
            <a:avLst/>
          </a:prstGeom>
        </p:spPr>
      </p:pic>
      <p:pic>
        <p:nvPicPr>
          <p:cNvPr id="92" name="図 91">
            <a:extLst>
              <a:ext uri="{FF2B5EF4-FFF2-40B4-BE49-F238E27FC236}">
                <a16:creationId xmlns:a16="http://schemas.microsoft.com/office/drawing/2014/main" id="{E1A8FB40-BD57-BD4D-A0BF-4DB4910A2443}"/>
              </a:ext>
            </a:extLst>
          </p:cNvPr>
          <p:cNvPicPr>
            <a:picLocks noChangeAspect="1"/>
          </p:cNvPicPr>
          <p:nvPr/>
        </p:nvPicPr>
        <p:blipFill rotWithShape="1">
          <a:blip r:embed="rId37"/>
          <a:srcRect l="50282" t="40825" r="24763" b="53897"/>
          <a:stretch/>
        </p:blipFill>
        <p:spPr>
          <a:xfrm>
            <a:off x="6459267" y="8418338"/>
            <a:ext cx="1159200" cy="129790"/>
          </a:xfrm>
          <a:prstGeom prst="rect">
            <a:avLst/>
          </a:prstGeom>
        </p:spPr>
      </p:pic>
      <p:pic>
        <p:nvPicPr>
          <p:cNvPr id="93" name="図 92">
            <a:extLst>
              <a:ext uri="{FF2B5EF4-FFF2-40B4-BE49-F238E27FC236}">
                <a16:creationId xmlns:a16="http://schemas.microsoft.com/office/drawing/2014/main" id="{793A072D-0A0F-CC44-9F89-ABC31F82AA8C}"/>
              </a:ext>
            </a:extLst>
          </p:cNvPr>
          <p:cNvPicPr>
            <a:picLocks noChangeAspect="1"/>
          </p:cNvPicPr>
          <p:nvPr/>
        </p:nvPicPr>
        <p:blipFill rotWithShape="1">
          <a:blip r:embed="rId38"/>
          <a:srcRect l="44140" t="52590" r="30387" b="39349"/>
          <a:stretch/>
        </p:blipFill>
        <p:spPr>
          <a:xfrm>
            <a:off x="6449152" y="8088441"/>
            <a:ext cx="1159200" cy="194194"/>
          </a:xfrm>
          <a:prstGeom prst="rect">
            <a:avLst/>
          </a:prstGeom>
        </p:spPr>
      </p:pic>
      <p:pic>
        <p:nvPicPr>
          <p:cNvPr id="94" name="図 93">
            <a:extLst>
              <a:ext uri="{FF2B5EF4-FFF2-40B4-BE49-F238E27FC236}">
                <a16:creationId xmlns:a16="http://schemas.microsoft.com/office/drawing/2014/main" id="{292AE0CF-8040-FC45-B350-A7B5E51848C4}"/>
              </a:ext>
            </a:extLst>
          </p:cNvPr>
          <p:cNvPicPr>
            <a:picLocks noChangeAspect="1"/>
          </p:cNvPicPr>
          <p:nvPr/>
        </p:nvPicPr>
        <p:blipFill rotWithShape="1">
          <a:blip r:embed="rId39"/>
          <a:srcRect l="46964" t="59460" r="30363" b="32846"/>
          <a:stretch/>
        </p:blipFill>
        <p:spPr>
          <a:xfrm>
            <a:off x="8265306" y="8084721"/>
            <a:ext cx="1159200" cy="201635"/>
          </a:xfrm>
          <a:prstGeom prst="rect">
            <a:avLst/>
          </a:prstGeom>
        </p:spPr>
      </p:pic>
      <p:pic>
        <p:nvPicPr>
          <p:cNvPr id="95" name="図 94">
            <a:extLst>
              <a:ext uri="{FF2B5EF4-FFF2-40B4-BE49-F238E27FC236}">
                <a16:creationId xmlns:a16="http://schemas.microsoft.com/office/drawing/2014/main" id="{C1A42E18-97BE-3346-AB2E-54684A1B3E31}"/>
              </a:ext>
            </a:extLst>
          </p:cNvPr>
          <p:cNvPicPr>
            <a:picLocks noChangeAspect="1"/>
          </p:cNvPicPr>
          <p:nvPr/>
        </p:nvPicPr>
        <p:blipFill rotWithShape="1">
          <a:blip r:embed="rId40"/>
          <a:srcRect l="42666" t="35861" r="34079" b="59642"/>
          <a:stretch/>
        </p:blipFill>
        <p:spPr>
          <a:xfrm>
            <a:off x="8265306" y="8423895"/>
            <a:ext cx="1159200" cy="118677"/>
          </a:xfrm>
          <a:prstGeom prst="rect">
            <a:avLst/>
          </a:prstGeom>
        </p:spPr>
      </p:pic>
      <p:pic>
        <p:nvPicPr>
          <p:cNvPr id="96" name="図 95">
            <a:extLst>
              <a:ext uri="{FF2B5EF4-FFF2-40B4-BE49-F238E27FC236}">
                <a16:creationId xmlns:a16="http://schemas.microsoft.com/office/drawing/2014/main" id="{7D2317DC-AE7F-9945-AEFB-AC57F0D9CE3D}"/>
              </a:ext>
            </a:extLst>
          </p:cNvPr>
          <p:cNvPicPr>
            <a:picLocks noChangeAspect="1"/>
          </p:cNvPicPr>
          <p:nvPr/>
        </p:nvPicPr>
        <p:blipFill rotWithShape="1">
          <a:blip r:embed="rId41"/>
          <a:srcRect l="13797" t="25881" r="63284" b="70175"/>
          <a:stretch/>
        </p:blipFill>
        <p:spPr>
          <a:xfrm>
            <a:off x="4645127" y="8422052"/>
            <a:ext cx="1159200" cy="122363"/>
          </a:xfrm>
          <a:prstGeom prst="rect">
            <a:avLst/>
          </a:prstGeom>
        </p:spPr>
      </p:pic>
      <p:pic>
        <p:nvPicPr>
          <p:cNvPr id="97" name="図 96">
            <a:extLst>
              <a:ext uri="{FF2B5EF4-FFF2-40B4-BE49-F238E27FC236}">
                <a16:creationId xmlns:a16="http://schemas.microsoft.com/office/drawing/2014/main" id="{0244C0A4-8180-B241-9B57-8FF497F37CF1}"/>
              </a:ext>
            </a:extLst>
          </p:cNvPr>
          <p:cNvPicPr>
            <a:picLocks noChangeAspect="1"/>
          </p:cNvPicPr>
          <p:nvPr/>
        </p:nvPicPr>
        <p:blipFill rotWithShape="1">
          <a:blip r:embed="rId41"/>
          <a:srcRect l="41337" t="25549" r="35744" b="70507"/>
          <a:stretch/>
        </p:blipFill>
        <p:spPr>
          <a:xfrm>
            <a:off x="1011665" y="8422052"/>
            <a:ext cx="1159200" cy="122363"/>
          </a:xfrm>
          <a:prstGeom prst="rect">
            <a:avLst/>
          </a:prstGeom>
        </p:spPr>
      </p:pic>
      <p:pic>
        <p:nvPicPr>
          <p:cNvPr id="98" name="図 97">
            <a:extLst>
              <a:ext uri="{FF2B5EF4-FFF2-40B4-BE49-F238E27FC236}">
                <a16:creationId xmlns:a16="http://schemas.microsoft.com/office/drawing/2014/main" id="{2025F51B-2259-5947-835F-F164A6059B49}"/>
              </a:ext>
            </a:extLst>
          </p:cNvPr>
          <p:cNvPicPr>
            <a:picLocks noChangeAspect="1"/>
          </p:cNvPicPr>
          <p:nvPr/>
        </p:nvPicPr>
        <p:blipFill rotWithShape="1">
          <a:blip r:embed="rId42"/>
          <a:srcRect l="41227" t="41974" r="35003" b="50201"/>
          <a:stretch/>
        </p:blipFill>
        <p:spPr>
          <a:xfrm>
            <a:off x="1021487" y="8070092"/>
            <a:ext cx="1159200" cy="230893"/>
          </a:xfrm>
          <a:prstGeom prst="rect">
            <a:avLst/>
          </a:prstGeom>
        </p:spPr>
      </p:pic>
      <p:pic>
        <p:nvPicPr>
          <p:cNvPr id="99" name="図 98">
            <a:extLst>
              <a:ext uri="{FF2B5EF4-FFF2-40B4-BE49-F238E27FC236}">
                <a16:creationId xmlns:a16="http://schemas.microsoft.com/office/drawing/2014/main" id="{BEEC21A2-31C6-0444-AF7D-B0A38D784A7A}"/>
              </a:ext>
            </a:extLst>
          </p:cNvPr>
          <p:cNvPicPr>
            <a:picLocks noChangeAspect="1"/>
          </p:cNvPicPr>
          <p:nvPr/>
        </p:nvPicPr>
        <p:blipFill rotWithShape="1">
          <a:blip r:embed="rId43"/>
          <a:srcRect l="12955" t="38855" r="64241" b="47645"/>
          <a:stretch/>
        </p:blipFill>
        <p:spPr>
          <a:xfrm>
            <a:off x="4645127" y="7977938"/>
            <a:ext cx="1159200" cy="415200"/>
          </a:xfrm>
          <a:prstGeom prst="rect">
            <a:avLst/>
          </a:prstGeom>
        </p:spPr>
      </p:pic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34ACDB6B-B772-6348-BD32-6E4557A8E408}"/>
              </a:ext>
            </a:extLst>
          </p:cNvPr>
          <p:cNvSpPr txBox="1"/>
          <p:nvPr/>
        </p:nvSpPr>
        <p:spPr>
          <a:xfrm>
            <a:off x="159027" y="123368"/>
            <a:ext cx="2871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latin typeface="Arial" charset="0"/>
                <a:ea typeface="Arial" charset="0"/>
                <a:cs typeface="Arial" charset="0"/>
              </a:rPr>
              <a:t>Supplementary Figure 3</a:t>
            </a:r>
            <a:endParaRPr kumimoji="1"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331681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16919</TotalTime>
  <Words>252</Words>
  <Application>Microsoft Macintosh PowerPoint</Application>
  <PresentationFormat>A3 297x420 mm</PresentationFormat>
  <Paragraphs>187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Yu Gothic</vt:lpstr>
      <vt:lpstr>Arial</vt:lpstr>
      <vt:lpstr>Calibri</vt:lpstr>
      <vt:lpstr>Calibri Light</vt:lpstr>
      <vt:lpstr>ホワイト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subject/>
  <dc:creator>花村 徹</dc:creator>
  <cp:keywords/>
  <dc:description/>
  <cp:lastModifiedBy>花村 徹</cp:lastModifiedBy>
  <cp:revision>646</cp:revision>
  <cp:lastPrinted>2019-11-15T20:26:41Z</cp:lastPrinted>
  <dcterms:created xsi:type="dcterms:W3CDTF">2019-06-11T17:31:31Z</dcterms:created>
  <dcterms:modified xsi:type="dcterms:W3CDTF">2021-04-22T08:17:04Z</dcterms:modified>
  <cp:category/>
</cp:coreProperties>
</file>