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57BF-5908-4243-ADA9-732D978B4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FEA7E9-3396-46CC-89E3-1E98CE030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219A7-81DA-47AF-92C9-F3516980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D14AB-38DA-4205-8288-FBD422C16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185C3-7E5F-4CD9-AB23-652BCA530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10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0CAD9-C3E8-4C08-91EE-E3EA82C6A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27F14-698D-4AB9-BD78-320E39247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A7419-8FFA-405C-B7B5-52F811A4D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8FA01-5ECF-4158-B84B-6AE3C4808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2C227-C35F-40AB-BB8E-48E4E2749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72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5CE9FF-93C7-4985-B178-9F9822F004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3AB152-E3EF-449B-AD4E-8F29C8CBD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0BCE0-6180-465A-BA02-CD73A4C12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421F6-179C-4BA7-886C-36BC7397E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D516C-7954-4AEF-B057-A2CE4F5A2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01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8D42F-BE4C-4449-B6F9-E5C80811A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BAB58-02EB-40A2-80A0-23D263211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458B9-7AC0-4756-A2D7-5BCF99386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1F06C-A9EE-4FDC-9A7F-65BE1CDF3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3D34D-3DA4-42A2-8612-01F2EBCA0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01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B8F91-9081-483D-B2CE-20AF1D61C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715BD-84AA-4A3D-8986-D1F133EE2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39C46-06E9-40E3-B770-0AA7230FC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D2462-48B4-43EA-85E4-998CFF1E2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DCB26-5D41-46A4-BE8B-840FD7106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25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0F97B-F591-4F2A-A84C-01953DBC8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E2D48-7687-416D-B7F6-3DC30EF6A9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0A905-AB35-4CD0-8EA0-FE2AC48A4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6F8734-F56A-4F50-9A9C-C21CB139B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A702C-E2FE-4B63-9125-30CFD1010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CA9A9-D458-4033-A4F1-01D8F522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56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04247-A212-4461-98FF-29F0CB636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914D5-2779-4C30-B08D-B491E2B23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BEA3D-29FC-4E4B-9ABF-221509772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3B8AC6-545A-4C19-B54A-E310FB7DB5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1EF498-0B27-4A8F-A135-4C220A8CD9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E1FC46-A9A5-4BF7-8316-580D7E27A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857CEE-E2C7-4CF3-83E0-C40473BE8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C35778-AF7F-4CA1-9D46-025FE246A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4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7845A-32A8-4AA8-9501-CC764FACE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DA4C-03AA-4665-A979-43A6FA25D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99957D-A680-4CE4-8A2D-B7A5A64CE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F1628-1709-4950-A2B8-72BD3541D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12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F26404-95C6-4B2B-9B1F-49E718AA7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7E4F68-3AB3-41B4-91DD-43234ABC5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04B46-7979-44A3-9B12-C0037D2D4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14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92BD6-2A9E-4C07-8EF9-9D73043E6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EE56B-1E89-4D06-BCC2-35CA7396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C13F20-FDDD-4AA0-9079-DF6B99CC1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2E14-DA2F-4B4D-995B-44ACC3E14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B29B6-4705-4E3C-827F-99F756D38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030F7-321D-42CB-AF98-C617931CB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55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7FA73-BB8B-49A3-AFB2-01BA364D2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30DAD6-7B0C-4DD3-AB67-41D2F4791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204095-7B59-49DC-9BA9-22E114780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4F1705-A61A-43F8-92F7-FDB12BA49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A23A3F-BFD8-473A-A9B1-EFF51934C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972DB-C394-4110-8F28-BB72C971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85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939018-142D-4F78-BE08-11190669E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DE922-4E05-457B-BDD6-D587B76F1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43402-2C50-47D3-BEC6-9C56B42E09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09A70-CF17-4CB0-9538-83FD94271B8D}" type="datetimeFigureOut">
              <a:rPr lang="en-GB" smtClean="0"/>
              <a:t>30/08/2021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578A5-0CAF-44A5-A8F1-D243E08FEA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5B887-EEDF-4F3A-AA34-820E66AC97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82884-CB65-41D6-891D-08288B4CC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14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391DE-1BCA-4013-9346-3F4120FA64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Supplementary Material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E891FF-5752-4AFC-8580-67AC4CD310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38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0059F5-D62F-4456-8A9E-3FB593ABB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6199"/>
            <a:ext cx="12192000" cy="398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102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3F3E07-16E6-4D3E-BE2E-2F6614303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5100"/>
            <a:ext cx="12192000" cy="398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09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E5CDF75-AFE5-4454-B963-58ED923B0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0884"/>
            <a:ext cx="12192000" cy="399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50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4EEF36-AA9D-4749-B5CD-9536D3125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1925"/>
            <a:ext cx="12192000" cy="399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2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3ECF92-53AD-455D-A2A2-F6104F04D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1925"/>
            <a:ext cx="12192000" cy="399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9B3B61-1CBD-470E-8C66-EFB9200F1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50975"/>
            <a:ext cx="12192000" cy="395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220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Supplementary Material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Supplementary Material 1</dc:title>
  <dc:creator>Torres Acosta, Mario</dc:creator>
  <cp:lastModifiedBy>Torres Acosta, Mario</cp:lastModifiedBy>
  <cp:revision>1</cp:revision>
  <dcterms:created xsi:type="dcterms:W3CDTF">2021-08-30T16:37:40Z</dcterms:created>
  <dcterms:modified xsi:type="dcterms:W3CDTF">2021-08-30T21:34:00Z</dcterms:modified>
</cp:coreProperties>
</file>