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BB1137-BD1A-4923-8A0D-FCB6261CF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2B594D6-9F3C-477E-9D50-FE8A599EA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72E230-9288-40E0-B4DA-30D6B25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729AB3-7F55-483F-B181-D82376AB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B9BE76-2691-4936-AF7E-0344C17B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44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36BDD-6067-4391-A12D-5487D789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408CF03-FAB6-47C3-8FA9-11FCBD480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779D5D-956F-4EE8-981A-C16E5D9E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07347A-F3D8-47F6-B42F-63554447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B79250-AA80-42BC-A1E5-A2F763AB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40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145B9CB-74D0-4264-81AC-F76849EF8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7676C8-BA9F-4CC7-8F03-434B5D0FC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3AC8B5-AF4C-4C29-8D42-E369127D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C48380-666C-4B12-BEC7-C209984B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34394E-F3E1-4CD6-9C4D-F26AA211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47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0E3A3-AFBD-4E93-BDAE-EB352801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D53666-02B7-4313-A40C-25D65A67C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2CEC0F-77B5-4424-B9FD-A7CE4896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E20F54-CDB0-4D9D-9BD3-BF7869F4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83D115-9A14-40A7-99E1-7E8B5057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2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D91235-B3B0-488B-A55F-064033E6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19810E-E22F-41BD-87C9-16B5658BC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3E2DD5-D14A-4D88-86EF-9125CC1E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BBDB02-55B4-4024-95B9-66432E51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B2A4C5-946F-40C3-857F-48D7B99B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29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7F00C-0370-4F12-A585-0D4D8B36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A93390-9B33-4EF7-964F-1F19B5A15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599224D-B6D5-49DF-9C60-8C86794CC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FA9786-3DDD-4F2F-A2D1-E5E1C6FE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2473F3-8481-40E2-A78A-3C9AC524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FB6886-B8F8-48C1-B4A2-C598D0A2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6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19716D-591B-4EDE-A024-6283143E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3042BA-B9A5-47D4-917B-C8194C95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1A8D40-B8CB-4FEA-A6C2-BEA2AEE81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EEF32C4-1CF7-4515-8533-B1EFAABDF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F25C2A4-E3F7-4A60-A778-8FCBDD67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3852EB7-F149-471A-85C9-74A5F027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E858F91-F52A-464C-AB95-ABF21D16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63552D2-EB7E-44E6-A1B3-EF3F2D7C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0541CB-D930-4B31-8A38-64E3B051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0F428-2606-482A-A2E9-CEB90CE4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9CF4D-616F-40A3-9CB5-80418BE2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93BDBD-7425-487D-8D0C-374A6059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45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5EAC9AB-8B41-4709-B502-43E9718B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E38863E-FAE5-46CC-9100-FF0FF10C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E64E49-3780-4813-AEB6-7502E898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03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73E0E6-BD56-4B80-AD1C-D3A661C1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DFD9AD-18D0-41E5-8B6D-8B4A560B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56C953-F761-40D6-9D0A-E8C495364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B1842A-3FA6-4994-916F-BEF83993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85EDB5-1379-4AFD-B1A9-A43443D3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F3E439-C9B6-4FB6-BB0A-F588917B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8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C7E77D-2D59-4E24-9366-8B899832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21C49A-8BC5-4308-B252-3012F3B04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C2E491-A75C-41D3-84B2-0309779C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6A005E-878D-414C-9F81-E34DA3A3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746CF8-26B2-466C-A421-DC84BA4E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6AB425-AFAF-44A9-BCD7-BC514319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94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12392A7-5FF2-4DAB-B297-EC25ED49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0661CA-131E-4F84-B281-71954F184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85D825-15BE-4976-98C4-75A67114C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13E4-1565-4E16-8144-9C493F513C7B}" type="datetimeFigureOut">
              <a:rPr lang="ko-KR" altLang="en-US" smtClean="0"/>
              <a:t>2025-10-27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01AFD7-7C22-42AE-AD61-6363FCE21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33CB35-A758-46FF-B309-1AAECD3B8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BBE0D-4382-4007-A24E-0504F7CF7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98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03E960-6BFF-4A5C-8B58-EDCBD8651635}"/>
              </a:ext>
            </a:extLst>
          </p:cNvPr>
          <p:cNvSpPr txBox="1"/>
          <p:nvPr/>
        </p:nvSpPr>
        <p:spPr>
          <a:xfrm>
            <a:off x="0" y="0"/>
            <a:ext cx="465518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dirty="0">
                <a:latin typeface="Arial"/>
                <a:cs typeface="Arial"/>
              </a:rPr>
              <a:t>Supplementary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Figure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lang="en-US" b="1" spc="-50" dirty="0">
                <a:latin typeface="Arial"/>
                <a:cs typeface="Arial"/>
              </a:rPr>
              <a:t>1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21" name="그림 20" descr="스크린샷, 블랙, 모노크롬, 흑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DC6AFE-9B58-4508-9BBA-A06A884E3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" t="10142" r="811" b="-474"/>
          <a:stretch/>
        </p:blipFill>
        <p:spPr>
          <a:xfrm>
            <a:off x="6857317" y="88776"/>
            <a:ext cx="4132670" cy="343000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6D34947-021D-4B3A-B63D-3127AA0EC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brightnessContrast bright="36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" t="409" r="126" b="93"/>
          <a:stretch/>
        </p:blipFill>
        <p:spPr>
          <a:xfrm>
            <a:off x="7558887" y="3604623"/>
            <a:ext cx="3109112" cy="327672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3A260CF-8AE8-4260-A3B5-E5F87104C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99" y="1412614"/>
            <a:ext cx="4655185" cy="3430009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07A62B2B-7A8D-46B2-86D2-8E3694B84BC3}"/>
              </a:ext>
            </a:extLst>
          </p:cNvPr>
          <p:cNvSpPr/>
          <p:nvPr/>
        </p:nvSpPr>
        <p:spPr>
          <a:xfrm>
            <a:off x="7696534" y="1412614"/>
            <a:ext cx="2971465" cy="132333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65A5B3C-3BF3-4D82-A8B9-84097A91ACD3}"/>
              </a:ext>
            </a:extLst>
          </p:cNvPr>
          <p:cNvSpPr/>
          <p:nvPr/>
        </p:nvSpPr>
        <p:spPr>
          <a:xfrm>
            <a:off x="7558886" y="4798934"/>
            <a:ext cx="3031949" cy="132333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ED1B8C-1560-472D-A61A-24DA0482B7E0}"/>
              </a:ext>
            </a:extLst>
          </p:cNvPr>
          <p:cNvSpPr txBox="1"/>
          <p:nvPr/>
        </p:nvSpPr>
        <p:spPr>
          <a:xfrm>
            <a:off x="10668763" y="5364885"/>
            <a:ext cx="838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Ramos</a:t>
            </a:r>
            <a:r>
              <a:rPr lang="en-US" altLang="ko-KR"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42DE7-A3E8-4661-A8A9-1A254BC383EF}"/>
              </a:ext>
            </a:extLst>
          </p:cNvPr>
          <p:cNvSpPr txBox="1"/>
          <p:nvPr/>
        </p:nvSpPr>
        <p:spPr>
          <a:xfrm>
            <a:off x="10989987" y="1771169"/>
            <a:ext cx="62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Raji</a:t>
            </a:r>
            <a:r>
              <a:rPr lang="en-US" altLang="ko-KR"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543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133A1EE-FED2-46B3-80F0-D024A189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48" y="2113088"/>
            <a:ext cx="3515811" cy="2547689"/>
          </a:xfrm>
          <a:prstGeom prst="rect">
            <a:avLst/>
          </a:prstGeom>
        </p:spPr>
      </p:pic>
      <p:sp>
        <p:nvSpPr>
          <p:cNvPr id="5" name="object 22">
            <a:extLst>
              <a:ext uri="{FF2B5EF4-FFF2-40B4-BE49-F238E27FC236}">
                <a16:creationId xmlns:a16="http://schemas.microsoft.com/office/drawing/2014/main" id="{5962FE23-0FC3-4617-8CBC-7D9636E3DF1A}"/>
              </a:ext>
            </a:extLst>
          </p:cNvPr>
          <p:cNvSpPr txBox="1"/>
          <p:nvPr/>
        </p:nvSpPr>
        <p:spPr>
          <a:xfrm>
            <a:off x="578327" y="1056226"/>
            <a:ext cx="32194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spc="-50" dirty="0">
                <a:latin typeface="Arial"/>
                <a:cs typeface="Arial"/>
              </a:rPr>
              <a:t>b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AF6B53A-C5B1-4E1F-8942-45E67E4E5DB4}"/>
              </a:ext>
            </a:extLst>
          </p:cNvPr>
          <p:cNvSpPr txBox="1"/>
          <p:nvPr/>
        </p:nvSpPr>
        <p:spPr>
          <a:xfrm>
            <a:off x="0" y="0"/>
            <a:ext cx="465518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dirty="0">
                <a:latin typeface="Arial"/>
                <a:cs typeface="Arial"/>
              </a:rPr>
              <a:t>Supplementary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Figure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lang="en-US" b="1" spc="-50" dirty="0">
                <a:latin typeface="Arial"/>
                <a:cs typeface="Arial"/>
              </a:rPr>
              <a:t>8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013930-1E4C-4C3D-93EF-E23C817EE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-81" r="17604" b="-294"/>
          <a:stretch/>
        </p:blipFill>
        <p:spPr>
          <a:xfrm flipH="1">
            <a:off x="5362113" y="597665"/>
            <a:ext cx="6251560" cy="566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026CB7-7F45-4F5C-9092-7F8C85B1079A}"/>
              </a:ext>
            </a:extLst>
          </p:cNvPr>
          <p:cNvSpPr/>
          <p:nvPr/>
        </p:nvSpPr>
        <p:spPr>
          <a:xfrm>
            <a:off x="8726750" y="2264093"/>
            <a:ext cx="2299317" cy="57763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560E9D45-62FA-4AA9-9EBB-7AC77551A277}"/>
              </a:ext>
            </a:extLst>
          </p:cNvPr>
          <p:cNvSpPr txBox="1"/>
          <p:nvPr/>
        </p:nvSpPr>
        <p:spPr>
          <a:xfrm>
            <a:off x="11088212" y="2442619"/>
            <a:ext cx="5089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pH</a:t>
            </a:r>
            <a:r>
              <a:rPr sz="1400" b="1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b="1" spc="4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23E24A-D4DC-4742-9A56-1E46816375E1}"/>
              </a:ext>
            </a:extLst>
          </p:cNvPr>
          <p:cNvSpPr/>
          <p:nvPr/>
        </p:nvSpPr>
        <p:spPr>
          <a:xfrm>
            <a:off x="5702273" y="2290726"/>
            <a:ext cx="2299317" cy="57763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734EB374-4EBC-44BE-8D7A-13335A9B1381}"/>
              </a:ext>
            </a:extLst>
          </p:cNvPr>
          <p:cNvSpPr txBox="1"/>
          <p:nvPr/>
        </p:nvSpPr>
        <p:spPr>
          <a:xfrm>
            <a:off x="8063735" y="2469252"/>
            <a:ext cx="5089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pH</a:t>
            </a:r>
            <a:r>
              <a:rPr sz="1400" b="1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b="1" spc="40" dirty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90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FE54F0A-874A-457B-9681-30046D3C2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8691" r="19395" b="396"/>
          <a:stretch/>
        </p:blipFill>
        <p:spPr>
          <a:xfrm rot="5400000">
            <a:off x="7022968" y="1175699"/>
            <a:ext cx="3770355" cy="484631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05CAA64-711A-4BD5-AAC7-FFEA5FB6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2" y="2118643"/>
            <a:ext cx="3515811" cy="254768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1F09E6D-09ED-48F4-BE56-B68F334FF20D}"/>
              </a:ext>
            </a:extLst>
          </p:cNvPr>
          <p:cNvSpPr/>
          <p:nvPr/>
        </p:nvSpPr>
        <p:spPr>
          <a:xfrm>
            <a:off x="7122701" y="2122051"/>
            <a:ext cx="2358651" cy="57763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46E9F843-A252-4978-A666-803622F169CE}"/>
              </a:ext>
            </a:extLst>
          </p:cNvPr>
          <p:cNvSpPr txBox="1"/>
          <p:nvPr/>
        </p:nvSpPr>
        <p:spPr>
          <a:xfrm>
            <a:off x="9573088" y="2296735"/>
            <a:ext cx="109195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latin typeface="Arial"/>
                <a:cs typeface="Arial"/>
              </a:rPr>
              <a:t>Coomassie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89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와이드스크린</PresentationFormat>
  <Paragraphs>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김주영(약리학교실)</dc:creator>
  <cp:lastModifiedBy>김주영(약리학교실)</cp:lastModifiedBy>
  <cp:revision>3</cp:revision>
  <dcterms:created xsi:type="dcterms:W3CDTF">2025-10-27T00:03:52Z</dcterms:created>
  <dcterms:modified xsi:type="dcterms:W3CDTF">2025-10-27T00:15:20Z</dcterms:modified>
</cp:coreProperties>
</file>