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19B3D-698D-7ACB-8544-7EBB36139E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C18CAD-5FAA-2F33-3A51-A5F71D8FC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84D10-6F20-56ED-0608-67FAA33CD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98F77-A559-7254-CA78-48161A8D8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FDF6F-0820-9A75-F462-C4F82E54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65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967A-926F-93FC-0B7F-D353FB927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9DA74-26C3-7E83-900D-7E9D257F1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4DA4A-C4E7-6A3F-3BC1-82F4E1FAE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BC9ED-195D-CABE-6FE3-E18EDC9ED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DE2EA-7B01-F4F8-5999-F1E84E5B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19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7C737F-6DE6-B0BF-68DE-15B9604AB4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9E1E9-8197-C7C9-D22D-BB78D61DC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7407A-5FE3-5EBF-DB54-3F6B33056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D47A9-1D8C-12C5-327B-04D28D76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08F71-6AA9-CE2B-F921-83C634E4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17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CFB69-5634-FC11-136D-CE144A4AB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A15E9-3E1C-C1EF-14B3-ECD5651C4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12640-219E-6C9C-4AA4-FF3F6FADF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E578D-F9F9-C346-11AF-88D8D6672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C7044-C1F8-87AB-6A41-4552C1BB9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644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291B6-841E-D122-453B-50E63BBAD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479FE-9C54-7FA0-A423-2ED2A8EAF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3C60D-615B-1700-1E10-F950E0CD3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F559A-BB9D-84E7-1888-B9855883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58832-FCE3-6010-7167-2078590A9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14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F21CF-432E-CA48-E491-86702896A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31FE9-0EFE-DD2C-C1D5-B756779C1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5F33E-C4A2-0217-34C2-3FD104443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B1C78-6C49-EB47-D971-8575497A6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00221-588F-6178-CFC0-F9B7A542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A3912-C0F0-A5F4-9941-1A3DE4C61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405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A43B4-2ECA-0657-23BD-662C70E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BA6EE-DB03-5577-B7E9-A6AB41DCB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C4224A-0B7A-F342-210E-00F820C59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7C215C-EB80-07EB-BF51-C74C3E4335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08DE72-839A-93B3-A1E6-125DAC1779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84BF3-BD10-8312-CBE5-CC418D8D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9A0D95-8FAE-8F59-CAE0-2CB3C07C0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A5D4EF-D1C6-01FA-2230-B965D1762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45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0A383-C47B-860B-D5B3-DB2691D9C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1117BD-2380-1381-F89F-058D04231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DBDC8-D1E8-84B1-CE9E-E13F9A493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50F7B1-B3F4-1BAA-C7C3-EFB511434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602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3231B6-A479-597F-5A25-54EA8EF20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8EC095-1DB8-9572-C573-84D204150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F054E8-72E8-D46E-83C0-5065768F0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75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D3AAE-45CE-8360-F061-10B7FA71E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3FAF3-2A38-8B96-364C-C012497D5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06695-242C-75C4-1FEC-3B3BDBF18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C02E7-7079-D06D-CC5B-CC7876498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F9E4E-BD8E-2109-6B56-87BD7105E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4FC4F-155D-C61C-F19B-ABE9BEC9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034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BD572-6B37-08D1-9B8A-496ABE08E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C209BA-2138-99C4-551B-E2D339B2B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D1541E-C620-808F-1D85-8F687862F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7A4E31-4AE9-49E4-2D98-1D23AD821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26D91-040D-4581-F823-4FE9837A5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32BD4-8305-9744-EC77-8F264937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55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89061B-0FB1-5E70-3550-56CC3FC8B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E877B-878F-2B4B-B2F6-3F28E3BBA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622A3-7E9E-F2E8-9080-DBB2D451F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736CB-CB03-42B4-816D-66B4D4D1577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E46DF-9A27-0472-AFB6-877D147BB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A40AC-3E18-F30F-23BF-2F24F88EF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D50ED-9860-44AF-904D-FFEE1BFB5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99D7946-DBCD-DBC5-BA2B-D9C12D7CD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4904"/>
            <a:ext cx="12192000" cy="543784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D36EA88-8656-5F76-07F5-A2DD2B09E82D}"/>
              </a:ext>
            </a:extLst>
          </p:cNvPr>
          <p:cNvSpPr/>
          <p:nvPr/>
        </p:nvSpPr>
        <p:spPr>
          <a:xfrm>
            <a:off x="4977517" y="1494845"/>
            <a:ext cx="318052" cy="44527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47112F-7A7B-41ED-175D-FAD61BA75071}"/>
              </a:ext>
            </a:extLst>
          </p:cNvPr>
          <p:cNvSpPr/>
          <p:nvPr/>
        </p:nvSpPr>
        <p:spPr>
          <a:xfrm>
            <a:off x="6505493" y="1494844"/>
            <a:ext cx="318052" cy="44527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B13D71-A19F-C428-0000-3AABCE9A3A1F}"/>
              </a:ext>
            </a:extLst>
          </p:cNvPr>
          <p:cNvSpPr txBox="1"/>
          <p:nvPr/>
        </p:nvSpPr>
        <p:spPr>
          <a:xfrm>
            <a:off x="3522428" y="6012752"/>
            <a:ext cx="22076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CFTR</a:t>
            </a:r>
            <a:r>
              <a:rPr lang="en-US" sz="1200" dirty="0"/>
              <a:t>(NM_000492.4):c.3197G&gt;A</a:t>
            </a:r>
            <a:endParaRPr lang="en-IN" sz="1200" dirty="0"/>
          </a:p>
          <a:p>
            <a:r>
              <a:rPr lang="en-US" sz="1200" dirty="0"/>
              <a:t>p.(Arg1066His);het</a:t>
            </a:r>
            <a:endParaRPr lang="en-IN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70C782-AB46-3E9E-9866-6B40FAE9DE3B}"/>
              </a:ext>
            </a:extLst>
          </p:cNvPr>
          <p:cNvSpPr txBox="1"/>
          <p:nvPr/>
        </p:nvSpPr>
        <p:spPr>
          <a:xfrm>
            <a:off x="6306710" y="6012752"/>
            <a:ext cx="22076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CFTR</a:t>
            </a:r>
            <a:r>
              <a:rPr lang="en-US" sz="1200" dirty="0"/>
              <a:t>(NM_000492.4):c.3209G&gt;A</a:t>
            </a:r>
            <a:endParaRPr lang="en-IN" sz="1200" dirty="0"/>
          </a:p>
          <a:p>
            <a:r>
              <a:rPr lang="en-US" sz="1200" dirty="0"/>
              <a:t>p.(Arg1070Gln);het</a:t>
            </a:r>
            <a:endParaRPr lang="en-IN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8B4308-E28B-6E8F-0998-0D6B125749C7}"/>
              </a:ext>
            </a:extLst>
          </p:cNvPr>
          <p:cNvSpPr txBox="1"/>
          <p:nvPr/>
        </p:nvSpPr>
        <p:spPr>
          <a:xfrm>
            <a:off x="4896362" y="140395"/>
            <a:ext cx="1667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Sample: MI-068</a:t>
            </a:r>
          </a:p>
        </p:txBody>
      </p:sp>
    </p:spTree>
    <p:extLst>
      <p:ext uri="{BB962C8B-B14F-4D97-AF65-F5344CB8AC3E}">
        <p14:creationId xmlns:p14="http://schemas.microsoft.com/office/powerpoint/2010/main" val="3156810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Harsh Sheth</dc:creator>
  <cp:lastModifiedBy>Harsh Sheth</cp:lastModifiedBy>
  <cp:revision>1</cp:revision>
  <dcterms:created xsi:type="dcterms:W3CDTF">2025-09-29T10:35:13Z</dcterms:created>
  <dcterms:modified xsi:type="dcterms:W3CDTF">2025-09-29T10:35:29Z</dcterms:modified>
</cp:coreProperties>
</file>