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553" r:id="rId2"/>
    <p:sldId id="554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84946"/>
  </p:normalViewPr>
  <p:slideViewPr>
    <p:cSldViewPr snapToGrid="0" snapToObjects="1" showGuides="1">
      <p:cViewPr varScale="1">
        <p:scale>
          <a:sx n="80" d="100"/>
          <a:sy n="80" d="100"/>
        </p:scale>
        <p:origin x="13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72C2E-11E7-1341-8A4B-49C847AF1ECD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5E83E-FFE0-8242-B6D8-46EE8369A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5E83E-FFE0-8242-B6D8-46EE8369AF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5E83E-FFE0-8242-B6D8-46EE8369AF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2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4916-2C5E-374E-8E88-7961E4AA4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57ACA9-6933-5D4D-9D51-804214B19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2C9CB-75D2-3F42-A378-C636791B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82D2-23A2-B347-A49D-F8CE30A0F12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5AB8F-C910-4C41-8986-6E7112CC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6F85B-2D65-D34E-BB6F-E4E38561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744D-AA07-0C48-A4BC-F81DADE7F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2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2B868-C17D-D046-AF2C-98FAC923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2D5C4-8606-AA49-8062-63B693944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A7C1E-385C-BD45-A70C-76129D67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82D2-23A2-B347-A49D-F8CE30A0F12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0EDF5-B841-F74D-BCB5-58915B90D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99C6-8991-724B-B762-6D9D2E02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744D-AA07-0C48-A4BC-F81DADE7F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3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C5B6BF-6D8D-6A41-9168-194AE8AD9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4A847-909F-6C4C-AA7F-AE995E897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6716-09CB-9D4D-9F72-ACD060EA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82D2-23A2-B347-A49D-F8CE30A0F12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F6A2A-C600-7E4C-9945-27DD2129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E2D41-FCB8-9E4D-917B-7BC3C041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744D-AA07-0C48-A4BC-F81DADE7F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1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0CD6-AE6B-B245-B5FC-11A1E023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4CC98-44A4-234A-8A6A-6B6D782E4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522D0-DD5B-834C-AFA0-B56B7192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82D2-23A2-B347-A49D-F8CE30A0F12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61FBA-85F1-B145-AE22-00D6588E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4C66C-8A7E-7145-8DE4-2F1057C5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744D-AA07-0C48-A4BC-F81DADE7F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4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39653-59C5-2549-9FFA-3A5D2E99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C037B-8A79-7646-B36D-1FFBD3F1F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13163-F9D2-5D48-99F7-8FEEB6FB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82D2-23A2-B347-A49D-F8CE30A0F12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4CA7E-FC61-D94D-9D06-201E0ECA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25133-EFB6-804E-95F8-CEAF0908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744D-AA07-0C48-A4BC-F81DADE7F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F460-9E2D-1048-A2F0-BB373032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FDCFD-0B97-9742-BD46-CB2BC78F6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399B-F0AD-D448-AAFA-989F97C93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6CBD-10C4-AD4E-9D46-B8487C94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82D2-23A2-B347-A49D-F8CE30A0F12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77136-D604-E54F-A11E-AF730A69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B2E57-EB9A-664E-BB68-9BB83A85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744D-AA07-0C48-A4BC-F81DADE7F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6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5960-69AF-7B45-9C6E-B67AB357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CCEFE-262D-7845-BC3C-FBE635D21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980FF-4628-1542-ACF3-332C307A1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523D3-9F23-B341-8699-612261D68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9E769-EEC4-2043-8526-1642D3B7A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0B03C-FBD1-CF4C-B48E-0BBA2BA7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82D2-23A2-B347-A49D-F8CE30A0F12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3ABA42-B8EC-854C-B57F-2EE57BD7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BBC024-ABA6-4C4E-A469-25FF0F3E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744D-AA07-0C48-A4BC-F81DADE7F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2524-31A4-A04B-81AB-BF89F491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2C442-D5F6-7E45-A8CA-DF11DF11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82D2-23A2-B347-A49D-F8CE30A0F12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9AB19-E733-374D-AA60-C1965331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63312-466B-F445-AA75-6C680BEC9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744D-AA07-0C48-A4BC-F81DADE7F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6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786A5-8F3E-1041-B563-11A6404E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82D2-23A2-B347-A49D-F8CE30A0F12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88C5EC-4C3A-884C-AB5D-96048D79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EAB3D-3363-344D-AA68-73144C74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744D-AA07-0C48-A4BC-F81DADE7F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6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29A7-69E2-0648-8900-0755BD6A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48367-4571-EC49-9984-DAC87FAA6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29DF6-6B08-4A42-9163-6C1D1863C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4DD6E-1475-104C-BD67-B07A6FCE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82D2-23A2-B347-A49D-F8CE30A0F12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1ADEB-A654-7E4B-95E8-07DC233C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B5293-2A91-A248-8B5B-9CC714F8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744D-AA07-0C48-A4BC-F81DADE7F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7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9BAD8-DF0D-4648-87A1-A14D33FA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E7953B-DF16-2C4D-BB27-68F23A106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58D7D-A134-0648-BC7C-7929442E5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B24B1-2083-1547-9F7A-4B578FF3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282D2-23A2-B347-A49D-F8CE30A0F12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C43B8-F14F-054B-81D2-E5A795E1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E90EB-1807-254D-BD02-C101507F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744D-AA07-0C48-A4BC-F81DADE7F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4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868CC-A046-524E-BC16-3251CF3F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AE3B7-2204-B441-B9A7-328C99067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5DFD2-8464-6E4C-8C6F-A163B412C3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282D2-23A2-B347-A49D-F8CE30A0F12E}" type="datetimeFigureOut">
              <a:rPr lang="en-US" smtClean="0"/>
              <a:t>10/13/25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E1AC7-4890-EE44-83DA-AF42B2F97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8C1D5-53EF-694E-BC8E-814721A45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B744D-AA07-0C48-A4BC-F81DADE7F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0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7A4965-A196-F945-A128-59C2E64B0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3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14297-F15C-E04D-B5A9-4EEDBB26A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0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2</Words>
  <Application>Microsoft Macintosh PowerPoint</Application>
  <PresentationFormat>Widescreen</PresentationFormat>
  <Paragraphs>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Sakshi Bharti</dc:creator>
  <cp:lastModifiedBy>Sakshi Bharti</cp:lastModifiedBy>
  <cp:revision>13</cp:revision>
  <dcterms:created xsi:type="dcterms:W3CDTF">2025-05-02T13:41:33Z</dcterms:created>
  <dcterms:modified xsi:type="dcterms:W3CDTF">2025-10-13T09:00:22Z</dcterms:modified>
</cp:coreProperties>
</file>