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7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3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0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7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5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1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3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1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0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8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6D47B-FB50-4A84-9212-F6534D773DF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FAB838-DA55-4D33-86FD-5E3E4D0B5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0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351211-5670-997D-FB38-48F975D5EF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60276A6-4BCD-9B1C-11B6-AA973E7EDD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DE2C26E0-4F91-B863-EC86-C54618F04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" y="732515"/>
            <a:ext cx="6829425" cy="7000875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C351F398-4BE7-C534-5129-6D1491171CBD}"/>
              </a:ext>
            </a:extLst>
          </p:cNvPr>
          <p:cNvSpPr txBox="1"/>
          <p:nvPr/>
        </p:nvSpPr>
        <p:spPr>
          <a:xfrm>
            <a:off x="3035290" y="8706111"/>
            <a:ext cx="815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S Fig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89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</Words>
  <Application>Microsoft Office PowerPoint</Application>
  <PresentationFormat>Skjermfremvisning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>UiT The Arctic University of Norway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Inigo Zubiavrre Martinez</dc:creator>
  <cp:lastModifiedBy>Inigo Zubiavrre Martinez</cp:lastModifiedBy>
  <cp:revision>1</cp:revision>
  <dcterms:created xsi:type="dcterms:W3CDTF">2025-09-30T13:55:26Z</dcterms:created>
  <dcterms:modified xsi:type="dcterms:W3CDTF">2025-09-30T13:56:48Z</dcterms:modified>
</cp:coreProperties>
</file>