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391" autoAdjust="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15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1265-BCF3-412A-8488-8EF06DCEE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06635-AC94-4978-830E-6FF90A921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C9B78-C5B1-4D85-8440-F2864E6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A5F3C-2C48-4968-9E97-8782580AA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29F65-228D-4CA5-BB31-EC452E18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6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6702-9783-472F-85D6-7239770D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E5D5-22B0-4B21-958A-998BCD06D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611CA-64D6-4440-AD78-D4839B5B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CA305-B510-485C-A82E-F37441B45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4B586-DCF4-4424-848B-85752391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4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0AEA-90BC-44CC-BD33-F324FC0E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73EA5-8F88-4ABF-9882-52A3308A2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780BD-C2C7-4B57-A3FF-AD397596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C5B5-5602-49E1-A466-DA3DD0F6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FF97F-EEA7-4EC1-B68D-B0CB11E41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A11A-D337-4BF9-8B6C-9151F360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A2706-A736-49B5-B8BC-ACC790651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737E4-6E10-47AE-A4C2-AA536DC6B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1C197-26B3-466C-96B9-8E95BA1D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D2B8D-C168-44C4-869D-C48D988B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D1D9-9B85-4DF4-954A-72A60065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9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AFDF-91D4-47C6-9BE8-628274BB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3986F-BF8C-48FB-89EA-6DFF90FF7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3EFB1-55AD-401B-BE5F-A4B30F79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68140-1E8F-4E48-A169-5104EB73F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CA963-BDE2-400A-BA2B-DC28ED12C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10C2E0-04C3-4C7C-A31A-31BAF5C8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98740-903B-4F61-89C2-10852D9C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A83F7-97EE-4E10-84D6-F0335167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5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32B2-9F65-45E8-BE17-98935C73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17743-2CE6-43E2-ABC4-2FC80307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7C012-A2E4-4A03-97E5-F00A63E3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5D552-155B-42C3-BBC7-59A07161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2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EB949-4B94-4A8B-8E33-E350D2FE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2679C-96F7-4CCF-BEAD-4D28D711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E5648-0AC9-4E38-8B27-9ED648F3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4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32BF-6E20-46B3-A404-EEE2A3742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869B7-76C5-47AC-9E62-6740A7966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C3C45-1E75-480C-A1D0-C2B79CA5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FAD16-04F3-4C9E-A5AD-CA48B8788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86FB-5DF1-4E70-B545-E2A8288A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0C064-0A21-4F2F-8B16-963E6BE2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A5D2-9A25-43B0-9840-3D433F1A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6CF94-B2CE-48D8-9CDF-FED34E21D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710B7-A6F6-46C5-90A9-08E1FCA5C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06EF6-724E-425C-9A11-EFCC9AAA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61E99-09F9-46A1-BD25-994C709B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B553-8152-49BC-AA46-E61A8BC1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BC16-A292-43CC-8D6F-9DAC70E7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3E27F-A13F-4403-946A-E21D36A93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EC5CB-0756-452B-9C64-5C2F40A0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F4D94-31E8-47B8-A378-D3F5DD5A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19DA-608D-46C2-B229-D233B484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6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54D57-C973-4F82-BEFB-34FE8B352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7C711-9090-4493-B7C5-DE1257B84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161FD-A175-42F7-87F0-87188618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A485E-5503-47EB-B877-A9CA79D6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AEE0C-0635-4B28-8787-04BA2938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A5B5D-20F4-4A67-91EA-3028BFBB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78327-5974-4FB0-8034-20F00A36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9EBBE-389A-42EF-9462-1C32FDDB3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DACA5-D423-4062-A38A-D49C38D64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B7B1E-AF71-4E1F-B370-B8F72A75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7D7CC-95C5-4842-86AE-D4FB0B3BA9CF}"/>
              </a:ext>
            </a:extLst>
          </p:cNvPr>
          <p:cNvSpPr/>
          <p:nvPr/>
        </p:nvSpPr>
        <p:spPr>
          <a:xfrm>
            <a:off x="1360412" y="351021"/>
            <a:ext cx="9324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S4.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Transient expression efficiencies from GUS assays performed in pea embryo axes under different co-cultivation treatments (vacuum and 2.4 OD Agrobacterium).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295A89-82F7-4402-820F-4F541EC0F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157603"/>
              </p:ext>
            </p:extLst>
          </p:nvPr>
        </p:nvGraphicFramePr>
        <p:xfrm>
          <a:off x="2589920" y="1519786"/>
          <a:ext cx="6520950" cy="2927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5280">
                  <a:extLst>
                    <a:ext uri="{9D8B030D-6E8A-4147-A177-3AD203B41FA5}">
                      <a16:colId xmlns:a16="http://schemas.microsoft.com/office/drawing/2014/main" val="2868239768"/>
                    </a:ext>
                  </a:extLst>
                </a:gridCol>
                <a:gridCol w="719084">
                  <a:extLst>
                    <a:ext uri="{9D8B030D-6E8A-4147-A177-3AD203B41FA5}">
                      <a16:colId xmlns:a16="http://schemas.microsoft.com/office/drawing/2014/main" val="3264938066"/>
                    </a:ext>
                  </a:extLst>
                </a:gridCol>
                <a:gridCol w="957507">
                  <a:extLst>
                    <a:ext uri="{9D8B030D-6E8A-4147-A177-3AD203B41FA5}">
                      <a16:colId xmlns:a16="http://schemas.microsoft.com/office/drawing/2014/main" val="2237948641"/>
                    </a:ext>
                  </a:extLst>
                </a:gridCol>
                <a:gridCol w="1386734">
                  <a:extLst>
                    <a:ext uri="{9D8B030D-6E8A-4147-A177-3AD203B41FA5}">
                      <a16:colId xmlns:a16="http://schemas.microsoft.com/office/drawing/2014/main" val="3852739411"/>
                    </a:ext>
                  </a:extLst>
                </a:gridCol>
                <a:gridCol w="1139102">
                  <a:extLst>
                    <a:ext uri="{9D8B030D-6E8A-4147-A177-3AD203B41FA5}">
                      <a16:colId xmlns:a16="http://schemas.microsoft.com/office/drawing/2014/main" val="2039375276"/>
                    </a:ext>
                  </a:extLst>
                </a:gridCol>
                <a:gridCol w="1403243">
                  <a:extLst>
                    <a:ext uri="{9D8B030D-6E8A-4147-A177-3AD203B41FA5}">
                      <a16:colId xmlns:a16="http://schemas.microsoft.com/office/drawing/2014/main" val="1346669668"/>
                    </a:ext>
                  </a:extLst>
                </a:gridCol>
              </a:tblGrid>
              <a:tr h="200214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Co-cultivation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Number of explants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Explants positive for GUS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Transient expression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efficiency (%)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154042"/>
                  </a:ext>
                </a:extLst>
              </a:tr>
              <a:tr h="589069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Vacuum time (minutes)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538211"/>
                  </a:ext>
                </a:extLst>
              </a:tr>
              <a:tr h="3034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47297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17.7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374161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164290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457210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98670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482080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196751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458346"/>
                  </a:ext>
                </a:extLst>
              </a:tr>
              <a:tr h="2002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923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4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98</Words>
  <Application>Microsoft Office PowerPoint</Application>
  <PresentationFormat>Widescreen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Dhingra</dc:creator>
  <cp:lastModifiedBy>Bruce Williamson Benavides</cp:lastModifiedBy>
  <cp:revision>11</cp:revision>
  <dcterms:created xsi:type="dcterms:W3CDTF">2020-04-18T19:26:33Z</dcterms:created>
  <dcterms:modified xsi:type="dcterms:W3CDTF">2024-12-15T17:45:33Z</dcterms:modified>
</cp:coreProperties>
</file>