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"/>
  </p:notesMasterIdLst>
  <p:sldIdLst>
    <p:sldId id="256" r:id="rId2"/>
  </p:sldIdLst>
  <p:sldSz cx="16764000" cy="141732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4464" userDrawn="1">
          <p15:clr>
            <a:srgbClr val="A4A3A4"/>
          </p15:clr>
        </p15:guide>
        <p15:guide id="2" pos="52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7576" autoAdjust="0"/>
    <p:restoredTop sz="94660"/>
  </p:normalViewPr>
  <p:slideViewPr>
    <p:cSldViewPr snapToGrid="0" showGuides="1">
      <p:cViewPr>
        <p:scale>
          <a:sx n="90" d="100"/>
          <a:sy n="90" d="100"/>
        </p:scale>
        <p:origin x="66" y="-1482"/>
      </p:cViewPr>
      <p:guideLst>
        <p:guide orient="horz" pos="4464"/>
        <p:guide pos="52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9D35ACC-2DA4-49BD-A2DC-8C1AAEC0AD37}" type="datetimeFigureOut">
              <a:rPr lang="en-US" smtClean="0"/>
              <a:t>6/3/2025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603375" y="1143000"/>
            <a:ext cx="365125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E619D52-3114-4C68-9568-E323F3846F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700936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484700" rtl="0" eaLnBrk="1" latinLnBrk="0" hangingPunct="1">
      <a:defRPr sz="1949" kern="1200">
        <a:solidFill>
          <a:schemeClr val="tx1"/>
        </a:solidFill>
        <a:latin typeface="+mn-lt"/>
        <a:ea typeface="+mn-ea"/>
        <a:cs typeface="+mn-cs"/>
      </a:defRPr>
    </a:lvl1pPr>
    <a:lvl2pPr marL="742350" algn="l" defTabSz="1484700" rtl="0" eaLnBrk="1" latinLnBrk="0" hangingPunct="1">
      <a:defRPr sz="1949" kern="1200">
        <a:solidFill>
          <a:schemeClr val="tx1"/>
        </a:solidFill>
        <a:latin typeface="+mn-lt"/>
        <a:ea typeface="+mn-ea"/>
        <a:cs typeface="+mn-cs"/>
      </a:defRPr>
    </a:lvl2pPr>
    <a:lvl3pPr marL="1484700" algn="l" defTabSz="1484700" rtl="0" eaLnBrk="1" latinLnBrk="0" hangingPunct="1">
      <a:defRPr sz="1949" kern="1200">
        <a:solidFill>
          <a:schemeClr val="tx1"/>
        </a:solidFill>
        <a:latin typeface="+mn-lt"/>
        <a:ea typeface="+mn-ea"/>
        <a:cs typeface="+mn-cs"/>
      </a:defRPr>
    </a:lvl3pPr>
    <a:lvl4pPr marL="2227051" algn="l" defTabSz="1484700" rtl="0" eaLnBrk="1" latinLnBrk="0" hangingPunct="1">
      <a:defRPr sz="1949" kern="1200">
        <a:solidFill>
          <a:schemeClr val="tx1"/>
        </a:solidFill>
        <a:latin typeface="+mn-lt"/>
        <a:ea typeface="+mn-ea"/>
        <a:cs typeface="+mn-cs"/>
      </a:defRPr>
    </a:lvl4pPr>
    <a:lvl5pPr marL="2969401" algn="l" defTabSz="1484700" rtl="0" eaLnBrk="1" latinLnBrk="0" hangingPunct="1">
      <a:defRPr sz="1949" kern="1200">
        <a:solidFill>
          <a:schemeClr val="tx1"/>
        </a:solidFill>
        <a:latin typeface="+mn-lt"/>
        <a:ea typeface="+mn-ea"/>
        <a:cs typeface="+mn-cs"/>
      </a:defRPr>
    </a:lvl5pPr>
    <a:lvl6pPr marL="3711751" algn="l" defTabSz="1484700" rtl="0" eaLnBrk="1" latinLnBrk="0" hangingPunct="1">
      <a:defRPr sz="1949" kern="1200">
        <a:solidFill>
          <a:schemeClr val="tx1"/>
        </a:solidFill>
        <a:latin typeface="+mn-lt"/>
        <a:ea typeface="+mn-ea"/>
        <a:cs typeface="+mn-cs"/>
      </a:defRPr>
    </a:lvl6pPr>
    <a:lvl7pPr marL="4454101" algn="l" defTabSz="1484700" rtl="0" eaLnBrk="1" latinLnBrk="0" hangingPunct="1">
      <a:defRPr sz="1949" kern="1200">
        <a:solidFill>
          <a:schemeClr val="tx1"/>
        </a:solidFill>
        <a:latin typeface="+mn-lt"/>
        <a:ea typeface="+mn-ea"/>
        <a:cs typeface="+mn-cs"/>
      </a:defRPr>
    </a:lvl7pPr>
    <a:lvl8pPr marL="5196452" algn="l" defTabSz="1484700" rtl="0" eaLnBrk="1" latinLnBrk="0" hangingPunct="1">
      <a:defRPr sz="1949" kern="1200">
        <a:solidFill>
          <a:schemeClr val="tx1"/>
        </a:solidFill>
        <a:latin typeface="+mn-lt"/>
        <a:ea typeface="+mn-ea"/>
        <a:cs typeface="+mn-cs"/>
      </a:defRPr>
    </a:lvl8pPr>
    <a:lvl9pPr marL="5938802" algn="l" defTabSz="1484700" rtl="0" eaLnBrk="1" latinLnBrk="0" hangingPunct="1">
      <a:defRPr sz="1949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603375" y="1143000"/>
            <a:ext cx="365125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E619D52-3114-4C68-9568-E323F3846F0A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024933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257300" y="2319550"/>
            <a:ext cx="14249400" cy="4934373"/>
          </a:xfrm>
        </p:spPr>
        <p:txBody>
          <a:bodyPr anchor="b"/>
          <a:lstStyle>
            <a:lvl1pPr algn="ctr">
              <a:defRPr sz="11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095500" y="7444212"/>
            <a:ext cx="12573000" cy="3421908"/>
          </a:xfrm>
        </p:spPr>
        <p:txBody>
          <a:bodyPr/>
          <a:lstStyle>
            <a:lvl1pPr marL="0" indent="0" algn="ctr">
              <a:buNone/>
              <a:defRPr sz="4400"/>
            </a:lvl1pPr>
            <a:lvl2pPr marL="838185" indent="0" algn="ctr">
              <a:buNone/>
              <a:defRPr sz="3667"/>
            </a:lvl2pPr>
            <a:lvl3pPr marL="1676370" indent="0" algn="ctr">
              <a:buNone/>
              <a:defRPr sz="3300"/>
            </a:lvl3pPr>
            <a:lvl4pPr marL="2514554" indent="0" algn="ctr">
              <a:buNone/>
              <a:defRPr sz="2933"/>
            </a:lvl4pPr>
            <a:lvl5pPr marL="3352739" indent="0" algn="ctr">
              <a:buNone/>
              <a:defRPr sz="2933"/>
            </a:lvl5pPr>
            <a:lvl6pPr marL="4190924" indent="0" algn="ctr">
              <a:buNone/>
              <a:defRPr sz="2933"/>
            </a:lvl6pPr>
            <a:lvl7pPr marL="5029109" indent="0" algn="ctr">
              <a:buNone/>
              <a:defRPr sz="2933"/>
            </a:lvl7pPr>
            <a:lvl8pPr marL="5867293" indent="0" algn="ctr">
              <a:buNone/>
              <a:defRPr sz="2933"/>
            </a:lvl8pPr>
            <a:lvl9pPr marL="6705478" indent="0" algn="ctr">
              <a:buNone/>
              <a:defRPr sz="2933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AF3334-7313-4948-9682-BAD5B116D14C}" type="datetimeFigureOut">
              <a:rPr lang="en-US" smtClean="0"/>
              <a:t>6/3/2025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04ABBC-48BE-4CD2-84E4-5456AA733C7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72516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AF3334-7313-4948-9682-BAD5B116D14C}" type="datetimeFigureOut">
              <a:rPr lang="en-US" smtClean="0"/>
              <a:t>6/3/2025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04ABBC-48BE-4CD2-84E4-5456AA733C7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92204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795" y="3533462"/>
            <a:ext cx="14458950" cy="5895656"/>
          </a:xfrm>
        </p:spPr>
        <p:txBody>
          <a:bodyPr anchor="b"/>
          <a:lstStyle>
            <a:lvl1pPr>
              <a:defRPr sz="11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795" y="9484894"/>
            <a:ext cx="14458950" cy="3100386"/>
          </a:xfrm>
        </p:spPr>
        <p:txBody>
          <a:bodyPr/>
          <a:lstStyle>
            <a:lvl1pPr marL="0" indent="0">
              <a:buNone/>
              <a:defRPr sz="4400">
                <a:solidFill>
                  <a:schemeClr val="tx1"/>
                </a:solidFill>
              </a:defRPr>
            </a:lvl1pPr>
            <a:lvl2pPr marL="838185" indent="0">
              <a:buNone/>
              <a:defRPr sz="3667">
                <a:solidFill>
                  <a:schemeClr val="tx1">
                    <a:tint val="75000"/>
                  </a:schemeClr>
                </a:solidFill>
              </a:defRPr>
            </a:lvl2pPr>
            <a:lvl3pPr marL="1676370" indent="0">
              <a:buNone/>
              <a:defRPr sz="3300">
                <a:solidFill>
                  <a:schemeClr val="tx1">
                    <a:tint val="75000"/>
                  </a:schemeClr>
                </a:solidFill>
              </a:defRPr>
            </a:lvl3pPr>
            <a:lvl4pPr marL="2514554" indent="0">
              <a:buNone/>
              <a:defRPr sz="2933">
                <a:solidFill>
                  <a:schemeClr val="tx1">
                    <a:tint val="75000"/>
                  </a:schemeClr>
                </a:solidFill>
              </a:defRPr>
            </a:lvl4pPr>
            <a:lvl5pPr marL="3352739" indent="0">
              <a:buNone/>
              <a:defRPr sz="2933">
                <a:solidFill>
                  <a:schemeClr val="tx1">
                    <a:tint val="75000"/>
                  </a:schemeClr>
                </a:solidFill>
              </a:defRPr>
            </a:lvl5pPr>
            <a:lvl6pPr marL="4190924" indent="0">
              <a:buNone/>
              <a:defRPr sz="2933">
                <a:solidFill>
                  <a:schemeClr val="tx1">
                    <a:tint val="75000"/>
                  </a:schemeClr>
                </a:solidFill>
              </a:defRPr>
            </a:lvl6pPr>
            <a:lvl7pPr marL="5029109" indent="0">
              <a:buNone/>
              <a:defRPr sz="2933">
                <a:solidFill>
                  <a:schemeClr val="tx1">
                    <a:tint val="75000"/>
                  </a:schemeClr>
                </a:solidFill>
              </a:defRPr>
            </a:lvl7pPr>
            <a:lvl8pPr marL="5867293" indent="0">
              <a:buNone/>
              <a:defRPr sz="2933">
                <a:solidFill>
                  <a:schemeClr val="tx1">
                    <a:tint val="75000"/>
                  </a:schemeClr>
                </a:solidFill>
              </a:defRPr>
            </a:lvl8pPr>
            <a:lvl9pPr marL="6705478" indent="0">
              <a:buNone/>
              <a:defRPr sz="293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AF3334-7313-4948-9682-BAD5B116D14C}" type="datetimeFigureOut">
              <a:rPr lang="en-US" smtClean="0"/>
              <a:t>6/3/2025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04ABBC-48BE-4CD2-84E4-5456AA733C7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206184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52525" y="3772958"/>
            <a:ext cx="7124700" cy="899276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486775" y="3772958"/>
            <a:ext cx="7124700" cy="899276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AF3334-7313-4948-9682-BAD5B116D14C}" type="datetimeFigureOut">
              <a:rPr lang="en-US" smtClean="0"/>
              <a:t>6/3/2025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04ABBC-48BE-4CD2-84E4-5456AA733C7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676941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708" y="754595"/>
            <a:ext cx="14458950" cy="273949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710" y="3474404"/>
            <a:ext cx="7091957" cy="1702751"/>
          </a:xfrm>
        </p:spPr>
        <p:txBody>
          <a:bodyPr anchor="b"/>
          <a:lstStyle>
            <a:lvl1pPr marL="0" indent="0">
              <a:buNone/>
              <a:defRPr sz="4400" b="1"/>
            </a:lvl1pPr>
            <a:lvl2pPr marL="838185" indent="0">
              <a:buNone/>
              <a:defRPr sz="3667" b="1"/>
            </a:lvl2pPr>
            <a:lvl3pPr marL="1676370" indent="0">
              <a:buNone/>
              <a:defRPr sz="3300" b="1"/>
            </a:lvl3pPr>
            <a:lvl4pPr marL="2514554" indent="0">
              <a:buNone/>
              <a:defRPr sz="2933" b="1"/>
            </a:lvl4pPr>
            <a:lvl5pPr marL="3352739" indent="0">
              <a:buNone/>
              <a:defRPr sz="2933" b="1"/>
            </a:lvl5pPr>
            <a:lvl6pPr marL="4190924" indent="0">
              <a:buNone/>
              <a:defRPr sz="2933" b="1"/>
            </a:lvl6pPr>
            <a:lvl7pPr marL="5029109" indent="0">
              <a:buNone/>
              <a:defRPr sz="2933" b="1"/>
            </a:lvl7pPr>
            <a:lvl8pPr marL="5867293" indent="0">
              <a:buNone/>
              <a:defRPr sz="2933" b="1"/>
            </a:lvl8pPr>
            <a:lvl9pPr marL="6705478" indent="0">
              <a:buNone/>
              <a:defRPr sz="2933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4710" y="5177155"/>
            <a:ext cx="7091957" cy="761481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8486776" y="3474404"/>
            <a:ext cx="7126884" cy="1702751"/>
          </a:xfrm>
        </p:spPr>
        <p:txBody>
          <a:bodyPr anchor="b"/>
          <a:lstStyle>
            <a:lvl1pPr marL="0" indent="0">
              <a:buNone/>
              <a:defRPr sz="4400" b="1"/>
            </a:lvl1pPr>
            <a:lvl2pPr marL="838185" indent="0">
              <a:buNone/>
              <a:defRPr sz="3667" b="1"/>
            </a:lvl2pPr>
            <a:lvl3pPr marL="1676370" indent="0">
              <a:buNone/>
              <a:defRPr sz="3300" b="1"/>
            </a:lvl3pPr>
            <a:lvl4pPr marL="2514554" indent="0">
              <a:buNone/>
              <a:defRPr sz="2933" b="1"/>
            </a:lvl4pPr>
            <a:lvl5pPr marL="3352739" indent="0">
              <a:buNone/>
              <a:defRPr sz="2933" b="1"/>
            </a:lvl5pPr>
            <a:lvl6pPr marL="4190924" indent="0">
              <a:buNone/>
              <a:defRPr sz="2933" b="1"/>
            </a:lvl6pPr>
            <a:lvl7pPr marL="5029109" indent="0">
              <a:buNone/>
              <a:defRPr sz="2933" b="1"/>
            </a:lvl7pPr>
            <a:lvl8pPr marL="5867293" indent="0">
              <a:buNone/>
              <a:defRPr sz="2933" b="1"/>
            </a:lvl8pPr>
            <a:lvl9pPr marL="6705478" indent="0">
              <a:buNone/>
              <a:defRPr sz="2933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8486776" y="5177155"/>
            <a:ext cx="7126884" cy="761481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AF3334-7313-4948-9682-BAD5B116D14C}" type="datetimeFigureOut">
              <a:rPr lang="en-US" smtClean="0"/>
              <a:t>6/3/2025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04ABBC-48BE-4CD2-84E4-5456AA733C7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439401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AF3334-7313-4948-9682-BAD5B116D14C}" type="datetimeFigureOut">
              <a:rPr lang="en-US" smtClean="0"/>
              <a:t>6/3/2025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04ABBC-48BE-4CD2-84E4-5456AA733C7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89845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AF3334-7313-4948-9682-BAD5B116D14C}" type="datetimeFigureOut">
              <a:rPr lang="en-US" smtClean="0"/>
              <a:t>6/3/2025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04ABBC-48BE-4CD2-84E4-5456AA733C7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51465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709" y="944880"/>
            <a:ext cx="5406826" cy="3307080"/>
          </a:xfrm>
        </p:spPr>
        <p:txBody>
          <a:bodyPr anchor="b"/>
          <a:lstStyle>
            <a:lvl1pPr>
              <a:defRPr sz="5867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126884" y="2040682"/>
            <a:ext cx="8486775" cy="10072158"/>
          </a:xfrm>
        </p:spPr>
        <p:txBody>
          <a:bodyPr/>
          <a:lstStyle>
            <a:lvl1pPr>
              <a:defRPr sz="5867"/>
            </a:lvl1pPr>
            <a:lvl2pPr>
              <a:defRPr sz="5133"/>
            </a:lvl2pPr>
            <a:lvl3pPr>
              <a:defRPr sz="4400"/>
            </a:lvl3pPr>
            <a:lvl4pPr>
              <a:defRPr sz="3667"/>
            </a:lvl4pPr>
            <a:lvl5pPr>
              <a:defRPr sz="3667"/>
            </a:lvl5pPr>
            <a:lvl6pPr>
              <a:defRPr sz="3667"/>
            </a:lvl6pPr>
            <a:lvl7pPr>
              <a:defRPr sz="3667"/>
            </a:lvl7pPr>
            <a:lvl8pPr>
              <a:defRPr sz="3667"/>
            </a:lvl8pPr>
            <a:lvl9pPr>
              <a:defRPr sz="3667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709" y="4251960"/>
            <a:ext cx="5406826" cy="7877282"/>
          </a:xfrm>
        </p:spPr>
        <p:txBody>
          <a:bodyPr/>
          <a:lstStyle>
            <a:lvl1pPr marL="0" indent="0">
              <a:buNone/>
              <a:defRPr sz="2933"/>
            </a:lvl1pPr>
            <a:lvl2pPr marL="838185" indent="0">
              <a:buNone/>
              <a:defRPr sz="2567"/>
            </a:lvl2pPr>
            <a:lvl3pPr marL="1676370" indent="0">
              <a:buNone/>
              <a:defRPr sz="2200"/>
            </a:lvl3pPr>
            <a:lvl4pPr marL="2514554" indent="0">
              <a:buNone/>
              <a:defRPr sz="1833"/>
            </a:lvl4pPr>
            <a:lvl5pPr marL="3352739" indent="0">
              <a:buNone/>
              <a:defRPr sz="1833"/>
            </a:lvl5pPr>
            <a:lvl6pPr marL="4190924" indent="0">
              <a:buNone/>
              <a:defRPr sz="1833"/>
            </a:lvl6pPr>
            <a:lvl7pPr marL="5029109" indent="0">
              <a:buNone/>
              <a:defRPr sz="1833"/>
            </a:lvl7pPr>
            <a:lvl8pPr marL="5867293" indent="0">
              <a:buNone/>
              <a:defRPr sz="1833"/>
            </a:lvl8pPr>
            <a:lvl9pPr marL="6705478" indent="0">
              <a:buNone/>
              <a:defRPr sz="1833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AF3334-7313-4948-9682-BAD5B116D14C}" type="datetimeFigureOut">
              <a:rPr lang="en-US" smtClean="0"/>
              <a:t>6/3/2025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04ABBC-48BE-4CD2-84E4-5456AA733C7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302454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709" y="944880"/>
            <a:ext cx="5406826" cy="3307080"/>
          </a:xfrm>
        </p:spPr>
        <p:txBody>
          <a:bodyPr anchor="b"/>
          <a:lstStyle>
            <a:lvl1pPr>
              <a:defRPr sz="5867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126884" y="2040682"/>
            <a:ext cx="8486775" cy="10072158"/>
          </a:xfrm>
        </p:spPr>
        <p:txBody>
          <a:bodyPr anchor="t"/>
          <a:lstStyle>
            <a:lvl1pPr marL="0" indent="0">
              <a:buNone/>
              <a:defRPr sz="5867"/>
            </a:lvl1pPr>
            <a:lvl2pPr marL="838185" indent="0">
              <a:buNone/>
              <a:defRPr sz="5133"/>
            </a:lvl2pPr>
            <a:lvl3pPr marL="1676370" indent="0">
              <a:buNone/>
              <a:defRPr sz="4400"/>
            </a:lvl3pPr>
            <a:lvl4pPr marL="2514554" indent="0">
              <a:buNone/>
              <a:defRPr sz="3667"/>
            </a:lvl4pPr>
            <a:lvl5pPr marL="3352739" indent="0">
              <a:buNone/>
              <a:defRPr sz="3667"/>
            </a:lvl5pPr>
            <a:lvl6pPr marL="4190924" indent="0">
              <a:buNone/>
              <a:defRPr sz="3667"/>
            </a:lvl6pPr>
            <a:lvl7pPr marL="5029109" indent="0">
              <a:buNone/>
              <a:defRPr sz="3667"/>
            </a:lvl7pPr>
            <a:lvl8pPr marL="5867293" indent="0">
              <a:buNone/>
              <a:defRPr sz="3667"/>
            </a:lvl8pPr>
            <a:lvl9pPr marL="6705478" indent="0">
              <a:buNone/>
              <a:defRPr sz="3667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709" y="4251960"/>
            <a:ext cx="5406826" cy="7877282"/>
          </a:xfrm>
        </p:spPr>
        <p:txBody>
          <a:bodyPr/>
          <a:lstStyle>
            <a:lvl1pPr marL="0" indent="0">
              <a:buNone/>
              <a:defRPr sz="2933"/>
            </a:lvl1pPr>
            <a:lvl2pPr marL="838185" indent="0">
              <a:buNone/>
              <a:defRPr sz="2567"/>
            </a:lvl2pPr>
            <a:lvl3pPr marL="1676370" indent="0">
              <a:buNone/>
              <a:defRPr sz="2200"/>
            </a:lvl3pPr>
            <a:lvl4pPr marL="2514554" indent="0">
              <a:buNone/>
              <a:defRPr sz="1833"/>
            </a:lvl4pPr>
            <a:lvl5pPr marL="3352739" indent="0">
              <a:buNone/>
              <a:defRPr sz="1833"/>
            </a:lvl5pPr>
            <a:lvl6pPr marL="4190924" indent="0">
              <a:buNone/>
              <a:defRPr sz="1833"/>
            </a:lvl6pPr>
            <a:lvl7pPr marL="5029109" indent="0">
              <a:buNone/>
              <a:defRPr sz="1833"/>
            </a:lvl7pPr>
            <a:lvl8pPr marL="5867293" indent="0">
              <a:buNone/>
              <a:defRPr sz="1833"/>
            </a:lvl8pPr>
            <a:lvl9pPr marL="6705478" indent="0">
              <a:buNone/>
              <a:defRPr sz="1833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AF3334-7313-4948-9682-BAD5B116D14C}" type="datetimeFigureOut">
              <a:rPr lang="en-US" smtClean="0"/>
              <a:t>6/3/2025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04ABBC-48BE-4CD2-84E4-5456AA733C7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769634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AF3334-7313-4948-9682-BAD5B116D14C}" type="datetimeFigureOut">
              <a:rPr lang="en-US" smtClean="0"/>
              <a:t>6/3/2025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04ABBC-48BE-4CD2-84E4-5456AA733C7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506686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996738" y="754592"/>
            <a:ext cx="3614738" cy="12011132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2526" y="754592"/>
            <a:ext cx="10634663" cy="12011132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AF3334-7313-4948-9682-BAD5B116D14C}" type="datetimeFigureOut">
              <a:rPr lang="en-US" smtClean="0"/>
              <a:t>6/3/2025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04ABBC-48BE-4CD2-84E4-5456AA733C7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37332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52525" y="754595"/>
            <a:ext cx="14458950" cy="273949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2525" y="3772958"/>
            <a:ext cx="14458950" cy="899276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152525" y="13136460"/>
            <a:ext cx="3771900" cy="75459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4AF3334-7313-4948-9682-BAD5B116D14C}" type="datetimeFigureOut">
              <a:rPr lang="en-US" smtClean="0"/>
              <a:t>6/3/2025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553075" y="13136460"/>
            <a:ext cx="5657850" cy="75459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2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839575" y="13136460"/>
            <a:ext cx="3771900" cy="75459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204ABBC-48BE-4CD2-84E4-5456AA733C7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70904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1676370" rtl="0" eaLnBrk="1" latinLnBrk="0" hangingPunct="1">
        <a:lnSpc>
          <a:spcPct val="90000"/>
        </a:lnSpc>
        <a:spcBef>
          <a:spcPct val="0"/>
        </a:spcBef>
        <a:buNone/>
        <a:defRPr sz="806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19092" indent="-419092" algn="l" defTabSz="1676370" rtl="0" eaLnBrk="1" latinLnBrk="0" hangingPunct="1">
        <a:lnSpc>
          <a:spcPct val="90000"/>
        </a:lnSpc>
        <a:spcBef>
          <a:spcPts val="1833"/>
        </a:spcBef>
        <a:buFont typeface="Arial" panose="020B0604020202020204" pitchFamily="34" charset="0"/>
        <a:buChar char="•"/>
        <a:defRPr sz="5133" kern="1200">
          <a:solidFill>
            <a:schemeClr val="tx1"/>
          </a:solidFill>
          <a:latin typeface="+mn-lt"/>
          <a:ea typeface="+mn-ea"/>
          <a:cs typeface="+mn-cs"/>
        </a:defRPr>
      </a:lvl1pPr>
      <a:lvl2pPr marL="1257277" indent="-419092" algn="l" defTabSz="1676370" rtl="0" eaLnBrk="1" latinLnBrk="0" hangingPunct="1">
        <a:lnSpc>
          <a:spcPct val="90000"/>
        </a:lnSpc>
        <a:spcBef>
          <a:spcPts val="917"/>
        </a:spcBef>
        <a:buFont typeface="Arial" panose="020B0604020202020204" pitchFamily="34" charset="0"/>
        <a:buChar char="•"/>
        <a:defRPr sz="4400" kern="1200">
          <a:solidFill>
            <a:schemeClr val="tx1"/>
          </a:solidFill>
          <a:latin typeface="+mn-lt"/>
          <a:ea typeface="+mn-ea"/>
          <a:cs typeface="+mn-cs"/>
        </a:defRPr>
      </a:lvl2pPr>
      <a:lvl3pPr marL="2095462" indent="-419092" algn="l" defTabSz="1676370" rtl="0" eaLnBrk="1" latinLnBrk="0" hangingPunct="1">
        <a:lnSpc>
          <a:spcPct val="90000"/>
        </a:lnSpc>
        <a:spcBef>
          <a:spcPts val="917"/>
        </a:spcBef>
        <a:buFont typeface="Arial" panose="020B0604020202020204" pitchFamily="34" charset="0"/>
        <a:buChar char="•"/>
        <a:defRPr sz="3667" kern="1200">
          <a:solidFill>
            <a:schemeClr val="tx1"/>
          </a:solidFill>
          <a:latin typeface="+mn-lt"/>
          <a:ea typeface="+mn-ea"/>
          <a:cs typeface="+mn-cs"/>
        </a:defRPr>
      </a:lvl3pPr>
      <a:lvl4pPr marL="2933647" indent="-419092" algn="l" defTabSz="1676370" rtl="0" eaLnBrk="1" latinLnBrk="0" hangingPunct="1">
        <a:lnSpc>
          <a:spcPct val="90000"/>
        </a:lnSpc>
        <a:spcBef>
          <a:spcPts val="917"/>
        </a:spcBef>
        <a:buFont typeface="Arial" panose="020B0604020202020204" pitchFamily="34" charset="0"/>
        <a:buChar char="•"/>
        <a:defRPr sz="3300" kern="1200">
          <a:solidFill>
            <a:schemeClr val="tx1"/>
          </a:solidFill>
          <a:latin typeface="+mn-lt"/>
          <a:ea typeface="+mn-ea"/>
          <a:cs typeface="+mn-cs"/>
        </a:defRPr>
      </a:lvl4pPr>
      <a:lvl5pPr marL="3771831" indent="-419092" algn="l" defTabSz="1676370" rtl="0" eaLnBrk="1" latinLnBrk="0" hangingPunct="1">
        <a:lnSpc>
          <a:spcPct val="90000"/>
        </a:lnSpc>
        <a:spcBef>
          <a:spcPts val="917"/>
        </a:spcBef>
        <a:buFont typeface="Arial" panose="020B0604020202020204" pitchFamily="34" charset="0"/>
        <a:buChar char="•"/>
        <a:defRPr sz="3300" kern="1200">
          <a:solidFill>
            <a:schemeClr val="tx1"/>
          </a:solidFill>
          <a:latin typeface="+mn-lt"/>
          <a:ea typeface="+mn-ea"/>
          <a:cs typeface="+mn-cs"/>
        </a:defRPr>
      </a:lvl5pPr>
      <a:lvl6pPr marL="4610016" indent="-419092" algn="l" defTabSz="1676370" rtl="0" eaLnBrk="1" latinLnBrk="0" hangingPunct="1">
        <a:lnSpc>
          <a:spcPct val="90000"/>
        </a:lnSpc>
        <a:spcBef>
          <a:spcPts val="917"/>
        </a:spcBef>
        <a:buFont typeface="Arial" panose="020B0604020202020204" pitchFamily="34" charset="0"/>
        <a:buChar char="•"/>
        <a:defRPr sz="3300" kern="1200">
          <a:solidFill>
            <a:schemeClr val="tx1"/>
          </a:solidFill>
          <a:latin typeface="+mn-lt"/>
          <a:ea typeface="+mn-ea"/>
          <a:cs typeface="+mn-cs"/>
        </a:defRPr>
      </a:lvl6pPr>
      <a:lvl7pPr marL="5448201" indent="-419092" algn="l" defTabSz="1676370" rtl="0" eaLnBrk="1" latinLnBrk="0" hangingPunct="1">
        <a:lnSpc>
          <a:spcPct val="90000"/>
        </a:lnSpc>
        <a:spcBef>
          <a:spcPts val="917"/>
        </a:spcBef>
        <a:buFont typeface="Arial" panose="020B0604020202020204" pitchFamily="34" charset="0"/>
        <a:buChar char="•"/>
        <a:defRPr sz="3300" kern="1200">
          <a:solidFill>
            <a:schemeClr val="tx1"/>
          </a:solidFill>
          <a:latin typeface="+mn-lt"/>
          <a:ea typeface="+mn-ea"/>
          <a:cs typeface="+mn-cs"/>
        </a:defRPr>
      </a:lvl7pPr>
      <a:lvl8pPr marL="6286386" indent="-419092" algn="l" defTabSz="1676370" rtl="0" eaLnBrk="1" latinLnBrk="0" hangingPunct="1">
        <a:lnSpc>
          <a:spcPct val="90000"/>
        </a:lnSpc>
        <a:spcBef>
          <a:spcPts val="917"/>
        </a:spcBef>
        <a:buFont typeface="Arial" panose="020B0604020202020204" pitchFamily="34" charset="0"/>
        <a:buChar char="•"/>
        <a:defRPr sz="3300" kern="1200">
          <a:solidFill>
            <a:schemeClr val="tx1"/>
          </a:solidFill>
          <a:latin typeface="+mn-lt"/>
          <a:ea typeface="+mn-ea"/>
          <a:cs typeface="+mn-cs"/>
        </a:defRPr>
      </a:lvl8pPr>
      <a:lvl9pPr marL="7124570" indent="-419092" algn="l" defTabSz="1676370" rtl="0" eaLnBrk="1" latinLnBrk="0" hangingPunct="1">
        <a:lnSpc>
          <a:spcPct val="90000"/>
        </a:lnSpc>
        <a:spcBef>
          <a:spcPts val="917"/>
        </a:spcBef>
        <a:buFont typeface="Arial" panose="020B0604020202020204" pitchFamily="34" charset="0"/>
        <a:buChar char="•"/>
        <a:defRPr sz="33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676370" rtl="0" eaLnBrk="1" latinLnBrk="0" hangingPunct="1">
        <a:defRPr sz="3300" kern="1200">
          <a:solidFill>
            <a:schemeClr val="tx1"/>
          </a:solidFill>
          <a:latin typeface="+mn-lt"/>
          <a:ea typeface="+mn-ea"/>
          <a:cs typeface="+mn-cs"/>
        </a:defRPr>
      </a:lvl1pPr>
      <a:lvl2pPr marL="838185" algn="l" defTabSz="1676370" rtl="0" eaLnBrk="1" latinLnBrk="0" hangingPunct="1">
        <a:defRPr sz="3300" kern="1200">
          <a:solidFill>
            <a:schemeClr val="tx1"/>
          </a:solidFill>
          <a:latin typeface="+mn-lt"/>
          <a:ea typeface="+mn-ea"/>
          <a:cs typeface="+mn-cs"/>
        </a:defRPr>
      </a:lvl2pPr>
      <a:lvl3pPr marL="1676370" algn="l" defTabSz="1676370" rtl="0" eaLnBrk="1" latinLnBrk="0" hangingPunct="1">
        <a:defRPr sz="3300" kern="1200">
          <a:solidFill>
            <a:schemeClr val="tx1"/>
          </a:solidFill>
          <a:latin typeface="+mn-lt"/>
          <a:ea typeface="+mn-ea"/>
          <a:cs typeface="+mn-cs"/>
        </a:defRPr>
      </a:lvl3pPr>
      <a:lvl4pPr marL="2514554" algn="l" defTabSz="1676370" rtl="0" eaLnBrk="1" latinLnBrk="0" hangingPunct="1">
        <a:defRPr sz="3300" kern="1200">
          <a:solidFill>
            <a:schemeClr val="tx1"/>
          </a:solidFill>
          <a:latin typeface="+mn-lt"/>
          <a:ea typeface="+mn-ea"/>
          <a:cs typeface="+mn-cs"/>
        </a:defRPr>
      </a:lvl4pPr>
      <a:lvl5pPr marL="3352739" algn="l" defTabSz="1676370" rtl="0" eaLnBrk="1" latinLnBrk="0" hangingPunct="1">
        <a:defRPr sz="3300" kern="1200">
          <a:solidFill>
            <a:schemeClr val="tx1"/>
          </a:solidFill>
          <a:latin typeface="+mn-lt"/>
          <a:ea typeface="+mn-ea"/>
          <a:cs typeface="+mn-cs"/>
        </a:defRPr>
      </a:lvl5pPr>
      <a:lvl6pPr marL="4190924" algn="l" defTabSz="1676370" rtl="0" eaLnBrk="1" latinLnBrk="0" hangingPunct="1">
        <a:defRPr sz="3300" kern="1200">
          <a:solidFill>
            <a:schemeClr val="tx1"/>
          </a:solidFill>
          <a:latin typeface="+mn-lt"/>
          <a:ea typeface="+mn-ea"/>
          <a:cs typeface="+mn-cs"/>
        </a:defRPr>
      </a:lvl6pPr>
      <a:lvl7pPr marL="5029109" algn="l" defTabSz="1676370" rtl="0" eaLnBrk="1" latinLnBrk="0" hangingPunct="1">
        <a:defRPr sz="3300" kern="1200">
          <a:solidFill>
            <a:schemeClr val="tx1"/>
          </a:solidFill>
          <a:latin typeface="+mn-lt"/>
          <a:ea typeface="+mn-ea"/>
          <a:cs typeface="+mn-cs"/>
        </a:defRPr>
      </a:lvl7pPr>
      <a:lvl8pPr marL="5867293" algn="l" defTabSz="1676370" rtl="0" eaLnBrk="1" latinLnBrk="0" hangingPunct="1">
        <a:defRPr sz="3300" kern="1200">
          <a:solidFill>
            <a:schemeClr val="tx1"/>
          </a:solidFill>
          <a:latin typeface="+mn-lt"/>
          <a:ea typeface="+mn-ea"/>
          <a:cs typeface="+mn-cs"/>
        </a:defRPr>
      </a:lvl8pPr>
      <a:lvl9pPr marL="6705478" algn="l" defTabSz="1676370" rtl="0" eaLnBrk="1" latinLnBrk="0" hangingPunct="1">
        <a:defRPr sz="33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1AD7D7CC-95C5-4842-86AE-D4FB0B3BA9CF}"/>
              </a:ext>
            </a:extLst>
          </p:cNvPr>
          <p:cNvSpPr/>
          <p:nvPr/>
        </p:nvSpPr>
        <p:spPr>
          <a:xfrm>
            <a:off x="2314917" y="2388371"/>
            <a:ext cx="9324870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1200" b="1">
                <a:latin typeface="Times New Roman" panose="02020603050405020304" pitchFamily="18" charset="0"/>
                <a:ea typeface="MS Mincho"/>
                <a:cs typeface="Times New Roman" panose="02020603050405020304" pitchFamily="18" charset="0"/>
              </a:rPr>
              <a:t>Table S2. </a:t>
            </a:r>
            <a:r>
              <a:rPr lang="en-US" sz="1200" dirty="0">
                <a:latin typeface="Times New Roman" panose="02020603050405020304" pitchFamily="18" charset="0"/>
                <a:ea typeface="MS Mincho"/>
                <a:cs typeface="Times New Roman" panose="02020603050405020304" pitchFamily="18" charset="0"/>
              </a:rPr>
              <a:t>Oligonucleotides used for transformation and molecular screenings of pea </a:t>
            </a:r>
            <a:r>
              <a:rPr lang="en-US" sz="1200" dirty="0" err="1">
                <a:latin typeface="Times New Roman" panose="02020603050405020304" pitchFamily="18" charset="0"/>
                <a:ea typeface="MS Mincho"/>
                <a:cs typeface="Times New Roman" panose="02020603050405020304" pitchFamily="18" charset="0"/>
              </a:rPr>
              <a:t>tansgenics</a:t>
            </a:r>
            <a:endParaRPr lang="en-US" sz="1200" dirty="0">
              <a:latin typeface="Times New Roman" panose="02020603050405020304" pitchFamily="18" charset="0"/>
              <a:ea typeface="MS Mincho"/>
              <a:cs typeface="Times New Roman" panose="02020603050405020304" pitchFamily="18" charset="0"/>
            </a:endParaRPr>
          </a:p>
        </p:txBody>
      </p:sp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D07F9A9D-6F99-4008-BCEB-2D6A0D62215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89297556"/>
              </p:ext>
            </p:extLst>
          </p:nvPr>
        </p:nvGraphicFramePr>
        <p:xfrm>
          <a:off x="2204690" y="2970393"/>
          <a:ext cx="10693495" cy="9849369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127189">
                  <a:extLst>
                    <a:ext uri="{9D8B030D-6E8A-4147-A177-3AD203B41FA5}">
                      <a16:colId xmlns:a16="http://schemas.microsoft.com/office/drawing/2014/main" val="1584682782"/>
                    </a:ext>
                  </a:extLst>
                </a:gridCol>
                <a:gridCol w="3604049">
                  <a:extLst>
                    <a:ext uri="{9D8B030D-6E8A-4147-A177-3AD203B41FA5}">
                      <a16:colId xmlns:a16="http://schemas.microsoft.com/office/drawing/2014/main" val="2696672314"/>
                    </a:ext>
                  </a:extLst>
                </a:gridCol>
                <a:gridCol w="964047">
                  <a:extLst>
                    <a:ext uri="{9D8B030D-6E8A-4147-A177-3AD203B41FA5}">
                      <a16:colId xmlns:a16="http://schemas.microsoft.com/office/drawing/2014/main" val="3757709641"/>
                    </a:ext>
                  </a:extLst>
                </a:gridCol>
                <a:gridCol w="4066456">
                  <a:extLst>
                    <a:ext uri="{9D8B030D-6E8A-4147-A177-3AD203B41FA5}">
                      <a16:colId xmlns:a16="http://schemas.microsoft.com/office/drawing/2014/main" val="415100234"/>
                    </a:ext>
                  </a:extLst>
                </a:gridCol>
                <a:gridCol w="931754">
                  <a:extLst>
                    <a:ext uri="{9D8B030D-6E8A-4147-A177-3AD203B41FA5}">
                      <a16:colId xmlns:a16="http://schemas.microsoft.com/office/drawing/2014/main" val="3519568743"/>
                    </a:ext>
                  </a:extLst>
                </a:gridCol>
              </a:tblGrid>
              <a:tr h="288418"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200" b="1" u="none" strike="noStrike" kern="120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Primer name</a:t>
                      </a:r>
                    </a:p>
                  </a:txBody>
                  <a:tcPr marL="3317" marR="3317" marT="331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85000"/>
                        <a:lumOff val="1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200" b="1" u="none" strike="noStrike" kern="120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Sequence 5' to 3'</a:t>
                      </a:r>
                    </a:p>
                  </a:txBody>
                  <a:tcPr marL="3317" marR="3317" marT="331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85000"/>
                        <a:lumOff val="1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200" b="1" u="none" strike="noStrike" kern="120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Primer</a:t>
                      </a:r>
                    </a:p>
                  </a:txBody>
                  <a:tcPr marL="3317" marR="3317" marT="331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85000"/>
                        <a:lumOff val="1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200" b="1" u="none" strike="noStrike" kern="120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Target Gene</a:t>
                      </a:r>
                    </a:p>
                  </a:txBody>
                  <a:tcPr marL="3317" marR="3317" marT="331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85000"/>
                        <a:lumOff val="1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200" b="1" u="none" strike="noStrike" kern="120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Product size (</a:t>
                      </a:r>
                      <a:r>
                        <a:rPr lang="en-US" sz="1200" b="1" u="none" strike="noStrike" kern="1200" dirty="0" err="1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nt</a:t>
                      </a:r>
                      <a:r>
                        <a:rPr lang="en-US" sz="1200" b="1" u="none" strike="noStrike" kern="120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)</a:t>
                      </a:r>
                    </a:p>
                  </a:txBody>
                  <a:tcPr marL="3317" marR="3317" marT="331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85000"/>
                        <a:lumOff val="1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1186826"/>
                  </a:ext>
                </a:extLst>
              </a:tr>
              <a:tr h="145505"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200" u="none" strike="noStrike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BWBp_1</a:t>
                      </a:r>
                    </a:p>
                  </a:txBody>
                  <a:tcPr marL="3317" marR="3317" marT="331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200" u="none" strike="noStrike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CCATGGTCTCCAAGATTAACAA</a:t>
                      </a:r>
                    </a:p>
                  </a:txBody>
                  <a:tcPr marL="3317" marR="3317" marT="331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200" u="none" strike="noStrike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Forward</a:t>
                      </a:r>
                    </a:p>
                  </a:txBody>
                  <a:tcPr marL="3317" marR="3317" marT="331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200" u="none" strike="noStrike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F3H Isoform 1</a:t>
                      </a:r>
                    </a:p>
                  </a:txBody>
                  <a:tcPr marL="3317" marR="3317" marT="331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200" u="none" strike="noStrike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427</a:t>
                      </a:r>
                    </a:p>
                  </a:txBody>
                  <a:tcPr marL="3317" marR="3317" marT="331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52073666"/>
                  </a:ext>
                </a:extLst>
              </a:tr>
              <a:tr h="145505"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200" u="none" strike="noStrike" kern="120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BWBp_2</a:t>
                      </a:r>
                    </a:p>
                  </a:txBody>
                  <a:tcPr marL="3317" marR="3317" marT="331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200" u="none" strike="noStrike" kern="120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AAGGAGAAGCCGTGAAGGAT</a:t>
                      </a:r>
                    </a:p>
                  </a:txBody>
                  <a:tcPr marL="3317" marR="3317" marT="331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200" u="none" strike="noStrike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Reverse</a:t>
                      </a:r>
                    </a:p>
                  </a:txBody>
                  <a:tcPr marL="3317" marR="3317" marT="331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56195568"/>
                  </a:ext>
                </a:extLst>
              </a:tr>
              <a:tr h="145505"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200" u="none" strike="noStrike" kern="120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BWBp_3</a:t>
                      </a:r>
                    </a:p>
                  </a:txBody>
                  <a:tcPr marL="3317" marR="3317" marT="331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200" u="none" strike="noStrike" kern="120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TGATCTCCAATATTGACAACGAA</a:t>
                      </a:r>
                    </a:p>
                  </a:txBody>
                  <a:tcPr marL="3317" marR="3317" marT="331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200" u="none" strike="noStrike" kern="120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Forward</a:t>
                      </a:r>
                    </a:p>
                  </a:txBody>
                  <a:tcPr marL="3317" marR="3317" marT="331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200" u="none" strike="noStrike" kern="120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F3H Isoform 2</a:t>
                      </a:r>
                    </a:p>
                  </a:txBody>
                  <a:tcPr marL="3317" marR="3317" marT="331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200" u="none" strike="noStrike" kern="120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431</a:t>
                      </a:r>
                    </a:p>
                  </a:txBody>
                  <a:tcPr marL="3317" marR="3317" marT="331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46459582"/>
                  </a:ext>
                </a:extLst>
              </a:tr>
              <a:tr h="145505"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200" u="none" strike="noStrike" kern="120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BWBp_4</a:t>
                      </a:r>
                    </a:p>
                  </a:txBody>
                  <a:tcPr marL="3317" marR="3317" marT="331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200" u="none" strike="noStrike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CAAGGTGAACCAGTGAAGGA</a:t>
                      </a:r>
                    </a:p>
                  </a:txBody>
                  <a:tcPr marL="3317" marR="3317" marT="331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200" u="none" strike="noStrike" kern="120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Reverse</a:t>
                      </a:r>
                    </a:p>
                  </a:txBody>
                  <a:tcPr marL="3317" marR="3317" marT="331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46110557"/>
                  </a:ext>
                </a:extLst>
              </a:tr>
              <a:tr h="191230"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200" u="none" strike="noStrike" kern="120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BWBp_5</a:t>
                      </a:r>
                    </a:p>
                  </a:txBody>
                  <a:tcPr marL="3317" marR="3317" marT="331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200" u="none" strike="noStrike" kern="120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TATACCATGGCCGACTTGAT</a:t>
                      </a:r>
                    </a:p>
                  </a:txBody>
                  <a:tcPr marL="3317" marR="3317" marT="331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200" u="none" strike="noStrike" kern="120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Forward</a:t>
                      </a:r>
                    </a:p>
                  </a:txBody>
                  <a:tcPr marL="3317" marR="3317" marT="331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200" u="none" strike="noStrike" kern="120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332 nt from F3H </a:t>
                      </a:r>
                    </a:p>
                  </a:txBody>
                  <a:tcPr marL="3317" marR="3317" marT="331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200" u="none" strike="noStrike" kern="120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332</a:t>
                      </a:r>
                    </a:p>
                  </a:txBody>
                  <a:tcPr marL="3317" marR="3317" marT="331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08094141"/>
                  </a:ext>
                </a:extLst>
              </a:tr>
              <a:tr h="191230"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200" u="none" strike="noStrike" kern="120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BWBp_6</a:t>
                      </a:r>
                    </a:p>
                  </a:txBody>
                  <a:tcPr marL="3317" marR="3317" marT="331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200" u="none" strike="noStrike" kern="120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TATATCTAGAGTGAAGGATTGGAGGCAC</a:t>
                      </a:r>
                    </a:p>
                  </a:txBody>
                  <a:tcPr marL="3317" marR="3317" marT="331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200" u="none" strike="noStrike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Reverse</a:t>
                      </a:r>
                    </a:p>
                  </a:txBody>
                  <a:tcPr marL="3317" marR="3317" marT="331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24963180"/>
                  </a:ext>
                </a:extLst>
              </a:tr>
              <a:tr h="145505"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200" u="none" strike="noStrike" kern="120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BWBp_7</a:t>
                      </a:r>
                    </a:p>
                  </a:txBody>
                  <a:tcPr marL="3317" marR="3317" marT="331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200" u="none" strike="noStrike" kern="120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tgtctgttgtgcccagtcat</a:t>
                      </a:r>
                    </a:p>
                  </a:txBody>
                  <a:tcPr marL="3317" marR="3317" marT="331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200" u="none" strike="noStrike" kern="120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Forward</a:t>
                      </a:r>
                    </a:p>
                  </a:txBody>
                  <a:tcPr marL="3317" marR="3317" marT="331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200" u="none" strike="noStrike" kern="120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Confirmation of pCAMBIA 2300 transgenic lines</a:t>
                      </a:r>
                    </a:p>
                  </a:txBody>
                  <a:tcPr marL="3317" marR="3317" marT="331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200" u="none" strike="noStrike" kern="120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1366</a:t>
                      </a:r>
                    </a:p>
                  </a:txBody>
                  <a:tcPr marL="3317" marR="3317" marT="331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84676249"/>
                  </a:ext>
                </a:extLst>
              </a:tr>
              <a:tr h="145505"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200" u="none" strike="noStrike" kern="120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BWBp_8</a:t>
                      </a:r>
                    </a:p>
                  </a:txBody>
                  <a:tcPr marL="3317" marR="3317" marT="331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200" u="none" strike="noStrike" kern="120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ctgctctagcattcgccatt</a:t>
                      </a:r>
                    </a:p>
                  </a:txBody>
                  <a:tcPr marL="3317" marR="3317" marT="331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200" u="none" strike="noStrike" kern="120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Reverse</a:t>
                      </a:r>
                    </a:p>
                  </a:txBody>
                  <a:tcPr marL="3317" marR="3317" marT="331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22585678"/>
                  </a:ext>
                </a:extLst>
              </a:tr>
              <a:tr h="145505"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200" u="none" strike="noStrike" kern="120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BWBp_9</a:t>
                      </a:r>
                    </a:p>
                  </a:txBody>
                  <a:tcPr marL="3317" marR="3317" marT="331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200" u="none" strike="noStrike" kern="120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tgtctgttgtgcccagtcat</a:t>
                      </a:r>
                    </a:p>
                  </a:txBody>
                  <a:tcPr marL="3317" marR="3317" marT="331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200" u="none" strike="noStrike" kern="120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Forward</a:t>
                      </a:r>
                    </a:p>
                  </a:txBody>
                  <a:tcPr marL="3317" marR="3317" marT="331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200" u="none" strike="noStrike" kern="120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Confirmation of pBWB4 transgenic lines</a:t>
                      </a:r>
                    </a:p>
                  </a:txBody>
                  <a:tcPr marL="3317" marR="3317" marT="331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200" u="none" strike="noStrike" kern="120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1347</a:t>
                      </a:r>
                    </a:p>
                  </a:txBody>
                  <a:tcPr marL="3317" marR="3317" marT="331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99565000"/>
                  </a:ext>
                </a:extLst>
              </a:tr>
              <a:tr h="145505"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200" u="none" strike="noStrike" kern="120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BWBp_10</a:t>
                      </a:r>
                    </a:p>
                  </a:txBody>
                  <a:tcPr marL="3317" marR="3317" marT="331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200" u="none" strike="noStrike" kern="120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tcccagataagggaattaggg</a:t>
                      </a:r>
                    </a:p>
                  </a:txBody>
                  <a:tcPr marL="3317" marR="3317" marT="331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200" u="none" strike="noStrike" kern="120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Reverse</a:t>
                      </a:r>
                    </a:p>
                  </a:txBody>
                  <a:tcPr marL="3317" marR="3317" marT="331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65696331"/>
                  </a:ext>
                </a:extLst>
              </a:tr>
              <a:tr h="145505"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200" u="none" strike="noStrike" kern="120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BWBp_11</a:t>
                      </a:r>
                    </a:p>
                  </a:txBody>
                  <a:tcPr marL="3317" marR="3317" marT="331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200" u="none" strike="noStrike" kern="120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tgtctgttgtgcccagtcat</a:t>
                      </a:r>
                      <a:endParaRPr lang="en-US" sz="1200" u="none" strike="noStrike" kern="1200" dirty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3317" marR="3317" marT="331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200" u="none" strike="noStrike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Forward</a:t>
                      </a:r>
                    </a:p>
                  </a:txBody>
                  <a:tcPr marL="3317" marR="3317" marT="331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200" u="none" strike="noStrike" kern="120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Confirmation of pBWB5 transgenic lines</a:t>
                      </a:r>
                    </a:p>
                  </a:txBody>
                  <a:tcPr marL="3317" marR="3317" marT="331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200" u="none" strike="noStrike" kern="120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450</a:t>
                      </a:r>
                    </a:p>
                  </a:txBody>
                  <a:tcPr marL="3317" marR="3317" marT="331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76283955"/>
                  </a:ext>
                </a:extLst>
              </a:tr>
              <a:tr h="145505"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200" u="none" strike="noStrike" kern="120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BWBp_12</a:t>
                      </a:r>
                    </a:p>
                  </a:txBody>
                  <a:tcPr marL="3317" marR="3317" marT="331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200" u="none" strike="noStrike" kern="120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TGAAGCAACAGAGTGATGGTG</a:t>
                      </a:r>
                    </a:p>
                  </a:txBody>
                  <a:tcPr marL="3317" marR="3317" marT="331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200" u="none" strike="noStrike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Reverse</a:t>
                      </a:r>
                    </a:p>
                  </a:txBody>
                  <a:tcPr marL="3317" marR="3317" marT="331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86858704"/>
                  </a:ext>
                </a:extLst>
              </a:tr>
              <a:tr h="145505"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200" u="none" strike="noStrike" kern="120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BWBp_13</a:t>
                      </a:r>
                    </a:p>
                  </a:txBody>
                  <a:tcPr marL="3317" marR="3317" marT="331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200" u="none" strike="noStrike" kern="120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gttttcccagtcacgacgtt</a:t>
                      </a:r>
                    </a:p>
                  </a:txBody>
                  <a:tcPr marL="3317" marR="3317" marT="331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200" u="none" strike="noStrike" kern="120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Forward</a:t>
                      </a:r>
                    </a:p>
                  </a:txBody>
                  <a:tcPr marL="3317" marR="3317" marT="331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200" u="none" strike="noStrike" kern="120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Confirmation of pKse401 transgenic lines</a:t>
                      </a:r>
                    </a:p>
                  </a:txBody>
                  <a:tcPr marL="3317" marR="3317" marT="331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200" u="none" strike="noStrike" kern="120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540</a:t>
                      </a:r>
                    </a:p>
                  </a:txBody>
                  <a:tcPr marL="3317" marR="3317" marT="331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18280623"/>
                  </a:ext>
                </a:extLst>
              </a:tr>
              <a:tr h="145505"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200" u="none" strike="noStrike" kern="120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BWBp_14</a:t>
                      </a:r>
                    </a:p>
                  </a:txBody>
                  <a:tcPr marL="3317" marR="3317" marT="331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200" u="none" strike="noStrike" kern="120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gtgagcgcatacgctacttg</a:t>
                      </a:r>
                      <a:endParaRPr lang="en-US" sz="1200" u="none" strike="noStrike" kern="1200" dirty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3317" marR="3317" marT="331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200" u="none" strike="noStrike" kern="120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Reverse</a:t>
                      </a:r>
                    </a:p>
                  </a:txBody>
                  <a:tcPr marL="3317" marR="3317" marT="331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62247956"/>
                  </a:ext>
                </a:extLst>
              </a:tr>
              <a:tr h="145505"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200" u="none" strike="noStrike" kern="120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BWBp_15</a:t>
                      </a:r>
                    </a:p>
                  </a:txBody>
                  <a:tcPr marL="3317" marR="3317" marT="331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200" u="none" strike="noStrike" kern="120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Gtactcgatcggcctcgata</a:t>
                      </a:r>
                    </a:p>
                  </a:txBody>
                  <a:tcPr marL="3317" marR="3317" marT="331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200" u="none" strike="noStrike" kern="120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Forward</a:t>
                      </a:r>
                    </a:p>
                  </a:txBody>
                  <a:tcPr marL="3317" marR="3317" marT="331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200" u="none" strike="noStrike" kern="120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Confirmation of pBWB6 transgenic lines</a:t>
                      </a:r>
                    </a:p>
                  </a:txBody>
                  <a:tcPr marL="3317" marR="3317" marT="331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200" u="none" strike="noStrike" kern="120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990</a:t>
                      </a:r>
                    </a:p>
                  </a:txBody>
                  <a:tcPr marL="3317" marR="3317" marT="331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3785804"/>
                  </a:ext>
                </a:extLst>
              </a:tr>
              <a:tr h="145505"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200" u="none" strike="noStrike" kern="120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BWBp_16</a:t>
                      </a:r>
                    </a:p>
                  </a:txBody>
                  <a:tcPr marL="3317" marR="3317" marT="331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200" u="none" strike="noStrike" kern="120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agggtcagatcctgatggtg</a:t>
                      </a:r>
                    </a:p>
                  </a:txBody>
                  <a:tcPr marL="3317" marR="3317" marT="331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200" u="none" strike="noStrike" kern="120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Reverse</a:t>
                      </a:r>
                    </a:p>
                  </a:txBody>
                  <a:tcPr marL="3317" marR="3317" marT="331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72875460"/>
                  </a:ext>
                </a:extLst>
              </a:tr>
              <a:tr h="263425"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200" u="none" strike="noStrike" kern="120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BWBp_17</a:t>
                      </a:r>
                    </a:p>
                  </a:txBody>
                  <a:tcPr marL="3317" marR="3317" marT="331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200" u="none" strike="noStrike" kern="120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GACCGCTTCCTCGTGCTTTA</a:t>
                      </a:r>
                    </a:p>
                  </a:txBody>
                  <a:tcPr marL="3317" marR="3317" marT="331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200" u="none" strike="noStrike" kern="120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Reverse</a:t>
                      </a:r>
                    </a:p>
                  </a:txBody>
                  <a:tcPr marL="3317" marR="3317" marT="331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200" u="none" strike="noStrike" kern="120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Left border inverse PCR for pCAMBIA 2300, pBWB4, pBWB5</a:t>
                      </a:r>
                    </a:p>
                  </a:txBody>
                  <a:tcPr marL="3317" marR="3317" marT="331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200" u="none" strike="noStrike" kern="120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-</a:t>
                      </a:r>
                    </a:p>
                  </a:txBody>
                  <a:tcPr marL="3317" marR="3317" marT="331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87965884"/>
                  </a:ext>
                </a:extLst>
              </a:tr>
              <a:tr h="145505"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200" u="none" strike="noStrike" kern="120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BWBp_18</a:t>
                      </a:r>
                    </a:p>
                  </a:txBody>
                  <a:tcPr marL="3317" marR="3317" marT="331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200" u="none" strike="noStrike" kern="120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TTGACAAAAAGAACCGGGCG</a:t>
                      </a:r>
                    </a:p>
                  </a:txBody>
                  <a:tcPr marL="3317" marR="3317" marT="331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200" u="none" strike="noStrike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Forward</a:t>
                      </a:r>
                    </a:p>
                  </a:txBody>
                  <a:tcPr marL="3317" marR="3317" marT="331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endParaRPr lang="en-US" sz="1200" u="none" strike="noStrike" kern="120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3317" marR="3317" marT="3317" marB="0" anchor="b"/>
                </a:tc>
                <a:tc vMerge="1"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endParaRPr lang="en-US" sz="1200" u="none" strike="noStrike" kern="120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3317" marR="3317" marT="3317" marB="0" anchor="ctr"/>
                </a:tc>
                <a:extLst>
                  <a:ext uri="{0D108BD9-81ED-4DB2-BD59-A6C34878D82A}">
                    <a16:rowId xmlns:a16="http://schemas.microsoft.com/office/drawing/2014/main" val="1428899359"/>
                  </a:ext>
                </a:extLst>
              </a:tr>
              <a:tr h="145505"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200" u="none" strike="noStrike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BWBp_19</a:t>
                      </a:r>
                    </a:p>
                  </a:txBody>
                  <a:tcPr marL="3317" marR="3317" marT="331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200" u="none" strike="noStrike" kern="120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CCGACAGTGGTCCCAAAGA</a:t>
                      </a:r>
                    </a:p>
                  </a:txBody>
                  <a:tcPr marL="3317" marR="3317" marT="331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200" u="none" strike="noStrike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Reverse</a:t>
                      </a:r>
                    </a:p>
                  </a:txBody>
                  <a:tcPr marL="3317" marR="3317" marT="331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200" u="none" strike="noStrike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Right border inverse PCR for </a:t>
                      </a:r>
                      <a:r>
                        <a:rPr lang="en-US" sz="1200" u="none" strike="noStrike" kern="120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pCAMBIA</a:t>
                      </a:r>
                      <a:r>
                        <a:rPr lang="en-US" sz="1200" u="none" strike="noStrike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2300, pBWB4, pBWB5</a:t>
                      </a:r>
                    </a:p>
                  </a:txBody>
                  <a:tcPr marL="3317" marR="3317" marT="331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200" u="none" strike="noStrike" kern="120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-</a:t>
                      </a:r>
                    </a:p>
                  </a:txBody>
                  <a:tcPr marL="3317" marR="3317" marT="331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45168394"/>
                  </a:ext>
                </a:extLst>
              </a:tr>
              <a:tr h="145505"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200" u="none" strike="noStrike" kern="120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BWBp_20</a:t>
                      </a:r>
                    </a:p>
                  </a:txBody>
                  <a:tcPr marL="3317" marR="3317" marT="331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200" u="none" strike="noStrike" kern="120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GTTTTACAACGTCGTGACTGGG</a:t>
                      </a:r>
                    </a:p>
                  </a:txBody>
                  <a:tcPr marL="3317" marR="3317" marT="331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200" u="none" strike="noStrike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Forward</a:t>
                      </a:r>
                    </a:p>
                  </a:txBody>
                  <a:tcPr marL="3317" marR="3317" marT="331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19380624"/>
                  </a:ext>
                </a:extLst>
              </a:tr>
              <a:tr h="145505"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200" u="none" strike="noStrike" kern="120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BWBp_21</a:t>
                      </a:r>
                    </a:p>
                  </a:txBody>
                  <a:tcPr marL="3317" marR="3317" marT="331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200" u="none" strike="noStrike" kern="120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GCATCGCCTTCTATCGCCTT</a:t>
                      </a:r>
                    </a:p>
                  </a:txBody>
                  <a:tcPr marL="3317" marR="3317" marT="331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200" u="none" strike="noStrike" kern="120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Reverse</a:t>
                      </a:r>
                    </a:p>
                  </a:txBody>
                  <a:tcPr marL="3317" marR="3317" marT="331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200" u="none" strike="noStrike" kern="120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Left border nested PCR for pCAMBIA 2300, pBWB4, pBWB5</a:t>
                      </a:r>
                    </a:p>
                  </a:txBody>
                  <a:tcPr marL="3317" marR="3317" marT="331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200" u="none" strike="noStrike" kern="120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-</a:t>
                      </a:r>
                    </a:p>
                  </a:txBody>
                  <a:tcPr marL="3317" marR="3317" marT="331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68567558"/>
                  </a:ext>
                </a:extLst>
              </a:tr>
              <a:tr h="145505"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200" u="none" strike="noStrike" kern="120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BWBp_22</a:t>
                      </a:r>
                    </a:p>
                  </a:txBody>
                  <a:tcPr marL="3317" marR="3317" marT="331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200" u="none" strike="noStrike" kern="120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CAGCCGATTGTCTGTTGTGC</a:t>
                      </a:r>
                    </a:p>
                  </a:txBody>
                  <a:tcPr marL="3317" marR="3317" marT="331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200" u="none" strike="noStrike" kern="120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Forward</a:t>
                      </a:r>
                    </a:p>
                  </a:txBody>
                  <a:tcPr marL="3317" marR="3317" marT="331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63316836"/>
                  </a:ext>
                </a:extLst>
              </a:tr>
              <a:tr h="145505"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200" u="none" strike="noStrike" kern="120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BWBp_23</a:t>
                      </a:r>
                    </a:p>
                  </a:txBody>
                  <a:tcPr marL="3317" marR="3317" marT="331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200" u="none" strike="noStrike" kern="120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GGATGACGCACAATCCCACT</a:t>
                      </a:r>
                    </a:p>
                  </a:txBody>
                  <a:tcPr marL="3317" marR="3317" marT="331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200" u="none" strike="noStrike" kern="120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Reverse</a:t>
                      </a:r>
                    </a:p>
                  </a:txBody>
                  <a:tcPr marL="3317" marR="3317" marT="331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200" u="none" strike="noStrike" kern="120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Right border nested  PCR for pCAMBIA 2300, pBWB4, pBWB5</a:t>
                      </a:r>
                    </a:p>
                  </a:txBody>
                  <a:tcPr marL="3317" marR="3317" marT="331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200" u="none" strike="noStrike" kern="120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-</a:t>
                      </a:r>
                    </a:p>
                  </a:txBody>
                  <a:tcPr marL="3317" marR="3317" marT="331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43752979"/>
                  </a:ext>
                </a:extLst>
              </a:tr>
              <a:tr h="145505"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200" u="none" strike="noStrike" kern="120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BWBp_24</a:t>
                      </a:r>
                    </a:p>
                  </a:txBody>
                  <a:tcPr marL="3317" marR="3317" marT="331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200" u="none" strike="noStrike" kern="120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ccagctggcgtaatagcgaa</a:t>
                      </a:r>
                    </a:p>
                  </a:txBody>
                  <a:tcPr marL="3317" marR="3317" marT="331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200" u="none" strike="noStrike" kern="120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Forward</a:t>
                      </a:r>
                    </a:p>
                  </a:txBody>
                  <a:tcPr marL="3317" marR="3317" marT="331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92047782"/>
                  </a:ext>
                </a:extLst>
              </a:tr>
              <a:tr h="145505"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200" u="none" strike="noStrike" kern="120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BWBp_25</a:t>
                      </a:r>
                    </a:p>
                  </a:txBody>
                  <a:tcPr marL="3317" marR="3317" marT="331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200" u="none" strike="noStrike" kern="120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atgatgtattgtgcggaagg</a:t>
                      </a:r>
                    </a:p>
                  </a:txBody>
                  <a:tcPr marL="3317" marR="3317" marT="331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200" u="none" strike="noStrike" kern="120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Reverse</a:t>
                      </a:r>
                    </a:p>
                  </a:txBody>
                  <a:tcPr marL="3317" marR="3317" marT="331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200" u="none" strike="noStrike" kern="120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Right border inverse PCR for pKse401, pBWB6</a:t>
                      </a:r>
                    </a:p>
                  </a:txBody>
                  <a:tcPr marL="3317" marR="3317" marT="331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200" u="none" strike="noStrike" kern="120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-</a:t>
                      </a:r>
                    </a:p>
                  </a:txBody>
                  <a:tcPr marL="3317" marR="3317" marT="331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50234237"/>
                  </a:ext>
                </a:extLst>
              </a:tr>
              <a:tr h="145505"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200" u="none" strike="noStrike" kern="120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BWBp_26</a:t>
                      </a:r>
                    </a:p>
                  </a:txBody>
                  <a:tcPr marL="3317" marR="3317" marT="331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200" u="none" strike="noStrike" kern="120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ccactatccttcgcaagacc</a:t>
                      </a:r>
                    </a:p>
                  </a:txBody>
                  <a:tcPr marL="3317" marR="3317" marT="331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200" u="none" strike="noStrike" kern="120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Forward</a:t>
                      </a:r>
                    </a:p>
                  </a:txBody>
                  <a:tcPr marL="3317" marR="3317" marT="331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82918870"/>
                  </a:ext>
                </a:extLst>
              </a:tr>
              <a:tr h="145505"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200" u="none" strike="noStrike" kern="120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BWBp_27</a:t>
                      </a:r>
                    </a:p>
                  </a:txBody>
                  <a:tcPr marL="3317" marR="3317" marT="331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200" u="none" strike="noStrike" kern="120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caccttgtactcgtcggtga</a:t>
                      </a:r>
                    </a:p>
                  </a:txBody>
                  <a:tcPr marL="3317" marR="3317" marT="331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200" u="none" strike="noStrike" kern="120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Reverse</a:t>
                      </a:r>
                    </a:p>
                  </a:txBody>
                  <a:tcPr marL="3317" marR="3317" marT="331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200" u="none" strike="noStrike" kern="120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Left border inverse PCR for pKse401, pBWB6</a:t>
                      </a:r>
                    </a:p>
                  </a:txBody>
                  <a:tcPr marL="3317" marR="3317" marT="331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200" u="none" strike="noStrike" kern="120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-</a:t>
                      </a:r>
                    </a:p>
                  </a:txBody>
                  <a:tcPr marL="3317" marR="3317" marT="331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47810220"/>
                  </a:ext>
                </a:extLst>
              </a:tr>
              <a:tr h="145505"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200" u="none" strike="noStrike" kern="120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BWBp_28</a:t>
                      </a:r>
                    </a:p>
                  </a:txBody>
                  <a:tcPr marL="3317" marR="3317" marT="331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200" u="none" strike="noStrike" kern="120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ttctatcgccttcttgacga</a:t>
                      </a:r>
                    </a:p>
                  </a:txBody>
                  <a:tcPr marL="3317" marR="3317" marT="331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200" u="none" strike="noStrike" kern="120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Forward</a:t>
                      </a:r>
                    </a:p>
                  </a:txBody>
                  <a:tcPr marL="3317" marR="3317" marT="331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96967102"/>
                  </a:ext>
                </a:extLst>
              </a:tr>
              <a:tr h="145505"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200" u="none" strike="noStrike" kern="120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BWBp_29</a:t>
                      </a:r>
                    </a:p>
                  </a:txBody>
                  <a:tcPr marL="3317" marR="3317" marT="331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200" u="none" strike="noStrike" kern="120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ggcgttacccaacttaatcg</a:t>
                      </a:r>
                    </a:p>
                  </a:txBody>
                  <a:tcPr marL="3317" marR="3317" marT="331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200" u="none" strike="noStrike" kern="120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Reverse</a:t>
                      </a:r>
                    </a:p>
                  </a:txBody>
                  <a:tcPr marL="3317" marR="3317" marT="331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200" u="none" strike="noStrike" kern="120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Right border nested PCR for pKse401, pBWB6</a:t>
                      </a:r>
                    </a:p>
                  </a:txBody>
                  <a:tcPr marL="3317" marR="3317" marT="331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200" u="none" strike="noStrike" kern="120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-</a:t>
                      </a:r>
                    </a:p>
                  </a:txBody>
                  <a:tcPr marL="3317" marR="3317" marT="331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34718983"/>
                  </a:ext>
                </a:extLst>
              </a:tr>
              <a:tr h="145505"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200" u="none" strike="noStrike" kern="120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BWBp_30</a:t>
                      </a:r>
                    </a:p>
                  </a:txBody>
                  <a:tcPr marL="3317" marR="3317" marT="331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200" u="none" strike="noStrike" kern="120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agaggacctcgacctcaaca</a:t>
                      </a:r>
                    </a:p>
                  </a:txBody>
                  <a:tcPr marL="3317" marR="3317" marT="331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200" u="none" strike="noStrike" kern="120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Forward</a:t>
                      </a:r>
                    </a:p>
                  </a:txBody>
                  <a:tcPr marL="3317" marR="3317" marT="331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54838867"/>
                  </a:ext>
                </a:extLst>
              </a:tr>
              <a:tr h="145505"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200" u="none" strike="noStrike" kern="120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BWBp_31</a:t>
                      </a:r>
                    </a:p>
                  </a:txBody>
                  <a:tcPr marL="3317" marR="3317" marT="331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200" u="none" strike="noStrike" kern="120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atatcgaggccgatcgagta</a:t>
                      </a:r>
                    </a:p>
                  </a:txBody>
                  <a:tcPr marL="3317" marR="3317" marT="331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200" u="none" strike="noStrike" kern="120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Reverse</a:t>
                      </a:r>
                    </a:p>
                  </a:txBody>
                  <a:tcPr marL="3317" marR="3317" marT="331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200" u="none" strike="noStrike" kern="120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Left border nested PCR for pKse401, pBWB6</a:t>
                      </a:r>
                    </a:p>
                  </a:txBody>
                  <a:tcPr marL="3317" marR="3317" marT="331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200" u="none" strike="noStrike" kern="120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-</a:t>
                      </a:r>
                    </a:p>
                  </a:txBody>
                  <a:tcPr marL="3317" marR="3317" marT="331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77286484"/>
                  </a:ext>
                </a:extLst>
              </a:tr>
              <a:tr h="145505"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200" u="none" strike="noStrike" kern="120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BWBp_32</a:t>
                      </a:r>
                    </a:p>
                  </a:txBody>
                  <a:tcPr marL="3317" marR="3317" marT="331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200" u="none" strike="noStrike" kern="120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gttcttctgagcgggactct</a:t>
                      </a:r>
                    </a:p>
                  </a:txBody>
                  <a:tcPr marL="3317" marR="3317" marT="331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200" u="none" strike="noStrike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Forward</a:t>
                      </a:r>
                    </a:p>
                  </a:txBody>
                  <a:tcPr marL="3317" marR="3317" marT="331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99584345"/>
                  </a:ext>
                </a:extLst>
              </a:tr>
              <a:tr h="145505"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200" u="none" strike="noStrike" kern="120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BWBp_33</a:t>
                      </a:r>
                    </a:p>
                  </a:txBody>
                  <a:tcPr marL="3317" marR="3317" marT="331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200" u="none" strike="noStrike" kern="120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TTTTACCATTTCACATTCTTTGTATTG</a:t>
                      </a:r>
                    </a:p>
                  </a:txBody>
                  <a:tcPr marL="3317" marR="3317" marT="331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200" u="none" strike="noStrike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Forward</a:t>
                      </a:r>
                    </a:p>
                  </a:txBody>
                  <a:tcPr marL="3317" marR="3317" marT="331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200" u="none" strike="noStrike" kern="120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F3H Isoform 1</a:t>
                      </a:r>
                    </a:p>
                  </a:txBody>
                  <a:tcPr marL="3317" marR="3317" marT="331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200" u="none" strike="noStrike" kern="120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578</a:t>
                      </a:r>
                    </a:p>
                  </a:txBody>
                  <a:tcPr marL="3317" marR="3317" marT="331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46127529"/>
                  </a:ext>
                </a:extLst>
              </a:tr>
              <a:tr h="145505"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200" u="none" strike="noStrike" kern="120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BWBp_34</a:t>
                      </a:r>
                    </a:p>
                  </a:txBody>
                  <a:tcPr marL="3317" marR="3317" marT="331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200" u="none" strike="noStrike" kern="120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GGCCGAGTGGTCTAAGACAT</a:t>
                      </a:r>
                    </a:p>
                  </a:txBody>
                  <a:tcPr marL="3317" marR="3317" marT="331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200" u="none" strike="noStrike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Reverse</a:t>
                      </a:r>
                    </a:p>
                  </a:txBody>
                  <a:tcPr marL="3317" marR="3317" marT="331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95750428"/>
                  </a:ext>
                </a:extLst>
              </a:tr>
              <a:tr h="145505"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200" u="none" strike="noStrike" kern="120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BWBp_35</a:t>
                      </a:r>
                    </a:p>
                  </a:txBody>
                  <a:tcPr marL="3317" marR="3317" marT="331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200" u="none" strike="noStrike" kern="120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CACGTGACCATGATCTCCAA</a:t>
                      </a:r>
                    </a:p>
                  </a:txBody>
                  <a:tcPr marL="3317" marR="3317" marT="331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200" u="none" strike="noStrike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Forward</a:t>
                      </a:r>
                    </a:p>
                  </a:txBody>
                  <a:tcPr marL="3317" marR="3317" marT="331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200" u="none" strike="noStrike" kern="120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F3H isoform 2</a:t>
                      </a:r>
                    </a:p>
                  </a:txBody>
                  <a:tcPr marL="3317" marR="3317" marT="331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200" u="none" strike="noStrike" kern="120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554</a:t>
                      </a:r>
                    </a:p>
                  </a:txBody>
                  <a:tcPr marL="3317" marR="3317" marT="331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88261039"/>
                  </a:ext>
                </a:extLst>
              </a:tr>
              <a:tr h="145505"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200" u="none" strike="noStrike" kern="120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BWBp_36</a:t>
                      </a:r>
                    </a:p>
                  </a:txBody>
                  <a:tcPr marL="3317" marR="3317" marT="331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200" u="none" strike="noStrike" kern="120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TGGCTTCAATGTCTCTAGTCACC</a:t>
                      </a:r>
                    </a:p>
                  </a:txBody>
                  <a:tcPr marL="3317" marR="3317" marT="331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200" u="none" strike="noStrike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Reverse</a:t>
                      </a:r>
                    </a:p>
                  </a:txBody>
                  <a:tcPr marL="3317" marR="3317" marT="331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73110720"/>
                  </a:ext>
                </a:extLst>
              </a:tr>
              <a:tr h="145505"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200" u="none" strike="noStrike" kern="120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BWBp_37</a:t>
                      </a:r>
                    </a:p>
                  </a:txBody>
                  <a:tcPr marL="3317" marR="3317" marT="331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200" u="none" strike="noStrike" kern="120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AATTTTACAGGGAGAAGCAGTGAA</a:t>
                      </a:r>
                    </a:p>
                  </a:txBody>
                  <a:tcPr marL="3317" marR="3317" marT="331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200" u="none" strike="noStrike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Forward</a:t>
                      </a:r>
                    </a:p>
                  </a:txBody>
                  <a:tcPr marL="3317" marR="3317" marT="331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200" u="none" strike="noStrike" kern="120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F3H isoform 3</a:t>
                      </a:r>
                    </a:p>
                  </a:txBody>
                  <a:tcPr marL="3317" marR="3317" marT="331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200" u="none" strike="noStrike" kern="120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625</a:t>
                      </a:r>
                    </a:p>
                  </a:txBody>
                  <a:tcPr marL="3317" marR="3317" marT="331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36553868"/>
                  </a:ext>
                </a:extLst>
              </a:tr>
              <a:tr h="145505"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200" u="none" strike="noStrike" kern="120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BWBp_38</a:t>
                      </a:r>
                    </a:p>
                  </a:txBody>
                  <a:tcPr marL="3317" marR="3317" marT="331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200" u="none" strike="noStrike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ACGACTGTAGTTTGAATTCACAA</a:t>
                      </a:r>
                    </a:p>
                  </a:txBody>
                  <a:tcPr marL="3317" marR="3317" marT="331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200" u="none" strike="noStrike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Reverse</a:t>
                      </a:r>
                    </a:p>
                  </a:txBody>
                  <a:tcPr marL="3317" marR="3317" marT="331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91276208"/>
                  </a:ext>
                </a:extLst>
              </a:tr>
              <a:tr h="145505"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200" u="none" strike="noStrike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BWBp_39</a:t>
                      </a:r>
                    </a:p>
                  </a:txBody>
                  <a:tcPr marL="3317" marR="3317" marT="331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200" u="none" strike="noStrike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AATTTTACAGGGAGAAGCAGTGAA</a:t>
                      </a:r>
                    </a:p>
                  </a:txBody>
                  <a:tcPr marL="3317" marR="3317" marT="331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200" u="none" strike="noStrike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Forward</a:t>
                      </a:r>
                    </a:p>
                  </a:txBody>
                  <a:tcPr marL="3317" marR="3317" marT="331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200" u="none" strike="noStrike" kern="120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F3H isoform 4</a:t>
                      </a:r>
                    </a:p>
                  </a:txBody>
                  <a:tcPr marL="3317" marR="3317" marT="331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200" u="none" strike="noStrike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753</a:t>
                      </a:r>
                    </a:p>
                  </a:txBody>
                  <a:tcPr marL="3317" marR="3317" marT="331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50578692"/>
                  </a:ext>
                </a:extLst>
              </a:tr>
              <a:tr h="145505"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200" u="none" strike="noStrike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BWBp_40</a:t>
                      </a:r>
                    </a:p>
                  </a:txBody>
                  <a:tcPr marL="3317" marR="3317" marT="331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200" u="none" strike="noStrike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ACGACTGTAGTTTGAGTTCACCA</a:t>
                      </a:r>
                    </a:p>
                  </a:txBody>
                  <a:tcPr marL="3317" marR="3317" marT="331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200" u="none" strike="noStrike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Reverse</a:t>
                      </a:r>
                    </a:p>
                  </a:txBody>
                  <a:tcPr marL="3317" marR="3317" marT="331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9392512"/>
                  </a:ext>
                </a:extLst>
              </a:tr>
              <a:tr h="145505"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200" u="none" strike="noStrike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BWBp_41</a:t>
                      </a:r>
                    </a:p>
                  </a:txBody>
                  <a:tcPr marL="3317" marR="3317" marT="331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u="none" strike="noStrike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CACGTGTTACCATTATCTTTGGTT</a:t>
                      </a:r>
                    </a:p>
                  </a:txBody>
                  <a:tcPr marL="3317" marR="3317" marT="331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200" u="none" strike="noStrike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Forward</a:t>
                      </a:r>
                    </a:p>
                  </a:txBody>
                  <a:tcPr marL="3317" marR="3317" marT="331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200" u="none" strike="noStrike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F3H RT-qPCR</a:t>
                      </a:r>
                    </a:p>
                  </a:txBody>
                  <a:tcPr marL="3317" marR="3317" marT="331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200" u="none" strike="noStrike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126</a:t>
                      </a:r>
                    </a:p>
                  </a:txBody>
                  <a:tcPr marL="3317" marR="3317" marT="331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05864150"/>
                  </a:ext>
                </a:extLst>
              </a:tr>
              <a:tr h="145505"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200" u="none" strike="noStrike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BWBp_42</a:t>
                      </a:r>
                    </a:p>
                  </a:txBody>
                  <a:tcPr marL="3317" marR="3317" marT="331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u="none" strike="noStrike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CCCAAAATGTCCTGAACCTG</a:t>
                      </a:r>
                    </a:p>
                  </a:txBody>
                  <a:tcPr marL="3317" marR="3317" marT="331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200" u="none" strike="noStrike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Reverse</a:t>
                      </a:r>
                    </a:p>
                  </a:txBody>
                  <a:tcPr marL="3317" marR="3317" marT="331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endParaRPr lang="en-US" sz="1200" u="none" strike="noStrike" kern="1200" dirty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3317" marR="3317" marT="331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endParaRPr lang="en-US" sz="1200" u="none" strike="noStrike" kern="1200" dirty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3317" marR="3317" marT="331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3826821"/>
                  </a:ext>
                </a:extLst>
              </a:tr>
              <a:tr h="93099"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200" u="none" strike="noStrike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BWBp_43</a:t>
                      </a:r>
                    </a:p>
                  </a:txBody>
                  <a:tcPr marL="3317" marR="3317" marT="331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200" u="none" strike="noStrike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TGCAGTTGCTGAAGTGTTCC</a:t>
                      </a:r>
                    </a:p>
                  </a:txBody>
                  <a:tcPr marL="3317" marR="3317" marT="331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200" u="none" strike="noStrike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Forward</a:t>
                      </a:r>
                    </a:p>
                  </a:txBody>
                  <a:tcPr marL="3317" marR="3317" marT="331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200" u="none" strike="noStrike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Control RT-qPCR Pisum sativum root border cell -specific protein (BRD13)  mRNA, complete </a:t>
                      </a:r>
                      <a:r>
                        <a:rPr lang="en-US" sz="1200" u="none" strike="noStrike" kern="120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cds</a:t>
                      </a:r>
                      <a:endParaRPr lang="en-US" sz="1200" u="none" strike="noStrike" kern="1200" dirty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3317" marR="3317" marT="331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200" u="none" strike="noStrike" kern="120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128</a:t>
                      </a:r>
                      <a:endParaRPr lang="en-US" sz="1200" u="none" strike="noStrike" kern="1200" dirty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3317" marR="3317" marT="331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41789766"/>
                  </a:ext>
                </a:extLst>
              </a:tr>
              <a:tr h="275979"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200" u="none" strike="noStrike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BWBp_44</a:t>
                      </a:r>
                    </a:p>
                  </a:txBody>
                  <a:tcPr marL="3317" marR="3317" marT="331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200" u="none" strike="noStrike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GTAACGAAGGGTTGCGTGAT</a:t>
                      </a:r>
                    </a:p>
                  </a:txBody>
                  <a:tcPr marL="3317" marR="3317" marT="331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200" u="none" strike="noStrike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Reverse</a:t>
                      </a:r>
                    </a:p>
                  </a:txBody>
                  <a:tcPr marL="3317" marR="3317" marT="331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07628950"/>
                  </a:ext>
                </a:extLst>
              </a:tr>
              <a:tr h="93099"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200" u="none" strike="noStrike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BWBp_45</a:t>
                      </a:r>
                    </a:p>
                  </a:txBody>
                  <a:tcPr marL="3317" marR="3317" marT="331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200" u="none" strike="noStrike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GAAGGTCGGAGTCAACGGATTCCACCAGATCAGCAGAGGTTGA</a:t>
                      </a:r>
                    </a:p>
                  </a:txBody>
                  <a:tcPr marL="3317" marR="3317" marT="331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200" u="none" strike="noStrike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Forward</a:t>
                      </a:r>
                    </a:p>
                  </a:txBody>
                  <a:tcPr marL="3317" marR="3317" marT="331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200" u="none" strike="noStrike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PACE PCR Primers for Endogenous Gene (polyubiquitin gene)</a:t>
                      </a:r>
                    </a:p>
                  </a:txBody>
                  <a:tcPr marL="3317" marR="3317" marT="331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200" u="none" strike="noStrike" kern="120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69</a:t>
                      </a:r>
                      <a:endParaRPr lang="en-US" sz="1200" u="none" strike="noStrike" kern="1200" dirty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3317" marR="3317" marT="331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1010591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200" u="none" strike="noStrike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BWBp_46</a:t>
                      </a:r>
                    </a:p>
                  </a:txBody>
                  <a:tcPr marL="3317" marR="3317" marT="331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200" u="none" strike="noStrike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CATCCTCCAATTGCTTCCCAGCAAA</a:t>
                      </a:r>
                    </a:p>
                  </a:txBody>
                  <a:tcPr marL="3317" marR="3317" marT="331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200" u="none" strike="noStrike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Reverse</a:t>
                      </a:r>
                    </a:p>
                  </a:txBody>
                  <a:tcPr marL="3317" marR="3317" marT="331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63006521"/>
                  </a:ext>
                </a:extLst>
              </a:tr>
              <a:tr h="93099"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200" u="none" strike="noStrike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BWBp_47</a:t>
                      </a:r>
                    </a:p>
                  </a:txBody>
                  <a:tcPr marL="3317" marR="3317" marT="331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200" u="none" strike="noStrike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GAAGGTGACCAAGTTCATGCTGGCTACCCGTGATATTGCTGAAG</a:t>
                      </a:r>
                    </a:p>
                  </a:txBody>
                  <a:tcPr marL="3317" marR="3317" marT="331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200" u="none" strike="noStrike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Forward</a:t>
                      </a:r>
                    </a:p>
                  </a:txBody>
                  <a:tcPr marL="3317" marR="3317" marT="331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200" u="none" strike="noStrike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PACE PCR Primers for the </a:t>
                      </a:r>
                      <a:r>
                        <a:rPr lang="en-US" sz="1200" u="none" strike="noStrike" kern="120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NptII</a:t>
                      </a:r>
                      <a:r>
                        <a:rPr lang="en-US" sz="1200" u="none" strike="noStrike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gene</a:t>
                      </a:r>
                    </a:p>
                  </a:txBody>
                  <a:tcPr marL="3317" marR="3317" marT="331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200" u="none" strike="noStrike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78</a:t>
                      </a:r>
                    </a:p>
                  </a:txBody>
                  <a:tcPr marL="3317" marR="3317" marT="331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1604970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200" u="none" strike="noStrike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BWBp_48</a:t>
                      </a:r>
                    </a:p>
                  </a:txBody>
                  <a:tcPr marL="3317" marR="3317" marT="331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200" u="none" strike="noStrike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ACGAGGAAGCGGTCAGCCCATT</a:t>
                      </a:r>
                    </a:p>
                  </a:txBody>
                  <a:tcPr marL="3317" marR="3317" marT="331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200" u="none" strike="noStrike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Reverse</a:t>
                      </a:r>
                    </a:p>
                  </a:txBody>
                  <a:tcPr marL="3317" marR="3317" marT="331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9254519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1364307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50</TotalTime>
  <Words>454</Words>
  <Application>Microsoft Office PowerPoint</Application>
  <PresentationFormat>Custom</PresentationFormat>
  <Paragraphs>199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Times New Roman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Amit Dhingra</dc:creator>
  <cp:lastModifiedBy>Bruce Williamson Benavides</cp:lastModifiedBy>
  <cp:revision>11</cp:revision>
  <dcterms:created xsi:type="dcterms:W3CDTF">2020-04-18T19:26:33Z</dcterms:created>
  <dcterms:modified xsi:type="dcterms:W3CDTF">2025-06-04T00:29:03Z</dcterms:modified>
</cp:coreProperties>
</file>