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drid Digital" initials="MD" lastIdx="2" clrIdx="0">
    <p:extLst>
      <p:ext uri="{19B8F6BF-5375-455C-9EA6-DF929625EA0E}">
        <p15:presenceInfo xmlns:p15="http://schemas.microsoft.com/office/powerpoint/2012/main" userId="Madrid Digital" providerId="None"/>
      </p:ext>
    </p:extLst>
  </p:cmAuthor>
  <p:cmAuthor id="2" name="Lorena García Fernández" initials="LGF" lastIdx="1" clrIdx="1">
    <p:extLst>
      <p:ext uri="{19B8F6BF-5375-455C-9EA6-DF929625EA0E}">
        <p15:presenceInfo xmlns:p15="http://schemas.microsoft.com/office/powerpoint/2012/main" userId="9d92f0ba1731fb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9C419-8B67-4C2D-9708-E764EA5723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AF9059-7978-4EAE-A8A4-6F09D23636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E5FD5E-CC51-44DF-BC9D-3F8698E66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B16652-7DC2-403C-9138-EB44BB414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7A6C86-7D0F-462D-ABCB-B11A221FD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531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88F5E7-04D5-4B11-86A2-C229170A4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35CDE6-2C42-4CD2-BCE5-D8D8BA314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341034-3065-420E-86EA-CB6E12AF2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4680F3-09F0-414E-BFE0-FB2CBEC0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626848-CE34-406E-8F3B-50E770AC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372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345401-4914-4A65-9CF3-39F447A3E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97B5770-52A2-4CF3-9914-1C958B090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7BE6C2-AA5A-4C37-994B-8E14C696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8C8B94-AEAF-46CA-AE8D-0A86282CB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470584-8A4D-423F-8C66-1F5AAA80F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40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BE9D0B-4471-42F3-BA18-7C340DA02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2F39B1-AEC0-4635-99D6-009B90590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DFC7CB-DA4D-455F-8E66-BB745189F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3AFD25-9E40-4CD8-AAA3-343CEE28D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9DA9E5-1FDE-4111-AD82-5B68CC36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17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7436C-B661-4DF7-AE58-F483A96C8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005D47-88F6-454F-B0E6-81B66DE63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B7DE75-C767-41DE-AF42-EC866CB74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961E3B-AAE2-4EEB-A25F-FBC8ED5B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C012C1-FCF4-4EE1-A48D-E7EF1AF5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812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D26DAF-E304-4E8D-9D9C-71EF18C33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1A3D53-7F7C-40A9-B890-5EC2A26611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719D689-B255-4FE1-8890-0BA20AD0C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A2FB1C-CF96-45C1-8153-9DCBB14D0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B58FE3-1638-460E-830B-64258400F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0AC4DB-29C6-4C58-BD29-4D91D39D4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93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7E681C-1765-42E7-BC74-AE23CD7A8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D5BC40-E9DF-4476-B7BF-DFE169431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12D903F-51D7-4842-BCA1-F1C1AC6E4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F72AEF0-00CF-4206-83A2-8C962BF73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1B05B37-C038-4DCE-834A-4696829B5F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8163924-D413-47C8-B1B9-ADF5FA8E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5C15331-49D5-4EC9-9CCA-66151703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B2B852B-B7B4-408A-A260-F54CCCE6C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571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680C08-822C-4A15-9B14-08DDCAF22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A89DC44-B4FB-4802-ADFB-0AA17D817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89B39ED-544B-446E-871A-E6EE22420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1BF747-5959-4C4D-921A-99C3177CB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904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A49D618-6197-4F6F-B8C5-0FBD25B50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04B4FB-8847-4439-A446-D5678A2DF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7BB68E5-6094-4F51-AA93-497082945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145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8510F9-D1C6-4092-9CFF-F4D34BAAF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74729D-33F0-4AE1-AA66-123A8B448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A04A96-4563-4116-B952-27E9ED025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5E6784-8FD3-440A-AAA1-5142564F8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8D7880-836A-4FA9-813C-4C7AFA8F3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324DFE-12DA-455F-A13B-5B62BF54F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095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0AB133-EC81-411E-AD4F-4B03F85C9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7091CD6-D9F1-4701-A7DC-8A7D17A0EB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B849033-26A0-4ED4-8155-1548CF9ED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4D5B6E-A4DF-4DE8-9047-10F483AFC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42A049-1044-454B-B9E8-8D28F7EFE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DED3B5-F1FB-40B3-953C-62CF3FBC3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102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6076D9-869D-4750-95A0-0597846EB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D982FF-570B-44DD-ADBA-8B1901EE8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587383-FF16-4085-A8FB-330B152BC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5C397-6B62-4BA1-8FE4-F6A5684A00F4}" type="datetimeFigureOut">
              <a:rPr lang="es-ES" smtClean="0"/>
              <a:t>16/08/2025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F3AEC2-0C64-46B6-9630-940F7F75A5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828D40-3E03-4BB8-8E07-681A96640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A905-06CF-4CF3-AB14-2D32152A2C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77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EF8A166-E5FF-400C-8D50-D72E52333341}"/>
              </a:ext>
            </a:extLst>
          </p:cNvPr>
          <p:cNvSpPr/>
          <p:nvPr/>
        </p:nvSpPr>
        <p:spPr>
          <a:xfrm>
            <a:off x="4686300" y="819151"/>
            <a:ext cx="1790700" cy="495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>
                <a:solidFill>
                  <a:schemeClr val="tx1"/>
                </a:solidFill>
              </a:rPr>
              <a:t>Screened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for</a:t>
            </a:r>
            <a:r>
              <a:rPr lang="es-ES" sz="1200" dirty="0">
                <a:solidFill>
                  <a:schemeClr val="tx1"/>
                </a:solidFill>
              </a:rPr>
              <a:t> Inclusión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(n =173)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6299BAB-960B-4992-9581-3FF1EA73AECA}"/>
              </a:ext>
            </a:extLst>
          </p:cNvPr>
          <p:cNvSpPr/>
          <p:nvPr/>
        </p:nvSpPr>
        <p:spPr>
          <a:xfrm>
            <a:off x="7067549" y="1314451"/>
            <a:ext cx="2124075" cy="9810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 err="1">
                <a:solidFill>
                  <a:schemeClr val="tx1"/>
                </a:solidFill>
              </a:rPr>
              <a:t>Excluded</a:t>
            </a:r>
            <a:r>
              <a:rPr lang="es-ES" sz="1200" dirty="0">
                <a:solidFill>
                  <a:schemeClr val="tx1"/>
                </a:solidFill>
              </a:rPr>
              <a:t> (n = 34)</a:t>
            </a:r>
          </a:p>
          <a:p>
            <a:r>
              <a:rPr lang="es-ES" sz="1000" dirty="0">
                <a:solidFill>
                  <a:schemeClr val="tx1"/>
                </a:solidFill>
              </a:rPr>
              <a:t>  </a:t>
            </a:r>
            <a:r>
              <a:rPr lang="es-ES" sz="1000" dirty="0" err="1">
                <a:solidFill>
                  <a:schemeClr val="tx1"/>
                </a:solidFill>
              </a:rPr>
              <a:t>Refused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to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Participate</a:t>
            </a:r>
            <a:r>
              <a:rPr lang="es-ES" sz="1000" dirty="0">
                <a:solidFill>
                  <a:schemeClr val="tx1"/>
                </a:solidFill>
              </a:rPr>
              <a:t> (n =14)</a:t>
            </a:r>
          </a:p>
          <a:p>
            <a:r>
              <a:rPr lang="es-ES" sz="1000" dirty="0">
                <a:solidFill>
                  <a:schemeClr val="tx1"/>
                </a:solidFill>
              </a:rPr>
              <a:t>  </a:t>
            </a:r>
            <a:r>
              <a:rPr lang="es-ES" sz="1000" dirty="0" err="1">
                <a:solidFill>
                  <a:schemeClr val="tx1"/>
                </a:solidFill>
              </a:rPr>
              <a:t>Failing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to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Meet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Criteria</a:t>
            </a:r>
            <a:r>
              <a:rPr lang="es-ES" sz="1000" dirty="0">
                <a:solidFill>
                  <a:schemeClr val="tx1"/>
                </a:solidFill>
              </a:rPr>
              <a:t> (n =12)</a:t>
            </a:r>
          </a:p>
          <a:p>
            <a:r>
              <a:rPr lang="es-ES" sz="1000" dirty="0">
                <a:solidFill>
                  <a:schemeClr val="tx1"/>
                </a:solidFill>
              </a:rPr>
              <a:t>  </a:t>
            </a:r>
            <a:r>
              <a:rPr lang="es-ES" sz="1000" dirty="0" err="1">
                <a:solidFill>
                  <a:schemeClr val="tx1"/>
                </a:solidFill>
              </a:rPr>
              <a:t>Other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Reasons</a:t>
            </a:r>
            <a:r>
              <a:rPr lang="es-ES" sz="1000" dirty="0">
                <a:solidFill>
                  <a:schemeClr val="tx1"/>
                </a:solidFill>
              </a:rPr>
              <a:t> (n =8)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72D1AE4-2BA5-4542-87E4-4A7BE22B4E76}"/>
              </a:ext>
            </a:extLst>
          </p:cNvPr>
          <p:cNvSpPr/>
          <p:nvPr/>
        </p:nvSpPr>
        <p:spPr>
          <a:xfrm>
            <a:off x="6591298" y="3305176"/>
            <a:ext cx="1962151" cy="495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>
                <a:solidFill>
                  <a:schemeClr val="tx1"/>
                </a:solidFill>
              </a:rPr>
              <a:t>Sham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tDCS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(n =68)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DFA50F1-D2AB-4811-8F03-90D2F465676D}"/>
              </a:ext>
            </a:extLst>
          </p:cNvPr>
          <p:cNvSpPr/>
          <p:nvPr/>
        </p:nvSpPr>
        <p:spPr>
          <a:xfrm>
            <a:off x="4686300" y="2357438"/>
            <a:ext cx="1790700" cy="495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>
                <a:solidFill>
                  <a:schemeClr val="tx1"/>
                </a:solidFill>
              </a:rPr>
              <a:t>Randomized</a:t>
            </a:r>
            <a:endParaRPr lang="es-ES" sz="1200" dirty="0">
              <a:solidFill>
                <a:schemeClr val="tx1"/>
              </a:solidFill>
            </a:endParaRP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(n =139)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E6502ED-4444-4209-8474-8F52713959DD}"/>
              </a:ext>
            </a:extLst>
          </p:cNvPr>
          <p:cNvSpPr/>
          <p:nvPr/>
        </p:nvSpPr>
        <p:spPr>
          <a:xfrm>
            <a:off x="2638424" y="3305176"/>
            <a:ext cx="1962150" cy="495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>
              <a:solidFill>
                <a:schemeClr val="tx1"/>
              </a:solidFill>
            </a:endParaRP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tDCS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(n =71)</a:t>
            </a:r>
          </a:p>
          <a:p>
            <a:pPr algn="ctr"/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9965199-E4E5-4BC8-A8D1-25ED23BC3260}"/>
              </a:ext>
            </a:extLst>
          </p:cNvPr>
          <p:cNvSpPr/>
          <p:nvPr/>
        </p:nvSpPr>
        <p:spPr>
          <a:xfrm>
            <a:off x="6591295" y="5429252"/>
            <a:ext cx="1962151" cy="495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>
                <a:solidFill>
                  <a:schemeClr val="tx1"/>
                </a:solidFill>
              </a:rPr>
              <a:t>Sham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tDCS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 (n =58)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D18FD9F-5105-4CEE-9CDC-0480C7E2BB8F}"/>
              </a:ext>
            </a:extLst>
          </p:cNvPr>
          <p:cNvSpPr/>
          <p:nvPr/>
        </p:nvSpPr>
        <p:spPr>
          <a:xfrm>
            <a:off x="2638422" y="5429252"/>
            <a:ext cx="1962150" cy="495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>
              <a:solidFill>
                <a:schemeClr val="tx1"/>
              </a:solidFill>
            </a:endParaRP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tDCS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 (n =62)</a:t>
            </a:r>
          </a:p>
          <a:p>
            <a:pPr algn="ctr"/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2068069-BCEA-4E85-BD7F-05A21C7A1924}"/>
              </a:ext>
            </a:extLst>
          </p:cNvPr>
          <p:cNvSpPr/>
          <p:nvPr/>
        </p:nvSpPr>
        <p:spPr>
          <a:xfrm>
            <a:off x="6591296" y="4067175"/>
            <a:ext cx="1962151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>
              <a:solidFill>
                <a:schemeClr val="tx1"/>
              </a:solidFill>
            </a:endParaRPr>
          </a:p>
          <a:p>
            <a:r>
              <a:rPr lang="es-ES" sz="1200" dirty="0" err="1">
                <a:solidFill>
                  <a:schemeClr val="tx1"/>
                </a:solidFill>
              </a:rPr>
              <a:t>Lost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to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Follow</a:t>
            </a:r>
            <a:r>
              <a:rPr lang="es-ES" sz="1200" dirty="0">
                <a:solidFill>
                  <a:schemeClr val="tx1"/>
                </a:solidFill>
              </a:rPr>
              <a:t>-up (n =10)</a:t>
            </a:r>
          </a:p>
          <a:p>
            <a:r>
              <a:rPr lang="es-ES" sz="1000" dirty="0">
                <a:solidFill>
                  <a:schemeClr val="tx1"/>
                </a:solidFill>
              </a:rPr>
              <a:t>  </a:t>
            </a:r>
            <a:r>
              <a:rPr lang="es-ES" sz="1000" dirty="0" err="1">
                <a:solidFill>
                  <a:schemeClr val="tx1"/>
                </a:solidFill>
              </a:rPr>
              <a:t>Refused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to</a:t>
            </a:r>
            <a:r>
              <a:rPr lang="es-ES" sz="1000" dirty="0">
                <a:solidFill>
                  <a:schemeClr val="tx1"/>
                </a:solidFill>
              </a:rPr>
              <a:t> Continue (n =8)</a:t>
            </a:r>
          </a:p>
          <a:p>
            <a:r>
              <a:rPr lang="es-ES" sz="1000" dirty="0">
                <a:solidFill>
                  <a:schemeClr val="tx1"/>
                </a:solidFill>
              </a:rPr>
              <a:t>  </a:t>
            </a:r>
            <a:r>
              <a:rPr lang="es-ES" sz="1000" dirty="0" err="1">
                <a:solidFill>
                  <a:schemeClr val="tx1"/>
                </a:solidFill>
              </a:rPr>
              <a:t>Other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Reasons</a:t>
            </a:r>
            <a:r>
              <a:rPr lang="es-ES" sz="1000" dirty="0">
                <a:solidFill>
                  <a:schemeClr val="tx1"/>
                </a:solidFill>
              </a:rPr>
              <a:t> (n =2)</a:t>
            </a:r>
          </a:p>
          <a:p>
            <a:pPr algn="ctr"/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0D62030F-CE36-439B-BA12-BFD2D5133676}"/>
              </a:ext>
            </a:extLst>
          </p:cNvPr>
          <p:cNvSpPr/>
          <p:nvPr/>
        </p:nvSpPr>
        <p:spPr>
          <a:xfrm>
            <a:off x="2638422" y="4071939"/>
            <a:ext cx="1962151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>
              <a:solidFill>
                <a:schemeClr val="tx1"/>
              </a:solidFill>
            </a:endParaRPr>
          </a:p>
          <a:p>
            <a:r>
              <a:rPr lang="es-ES" sz="1200" dirty="0" err="1">
                <a:solidFill>
                  <a:schemeClr val="tx1"/>
                </a:solidFill>
              </a:rPr>
              <a:t>Lost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to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Follow</a:t>
            </a:r>
            <a:r>
              <a:rPr lang="es-ES" sz="1200" dirty="0">
                <a:solidFill>
                  <a:schemeClr val="tx1"/>
                </a:solidFill>
              </a:rPr>
              <a:t>-up (n =9)</a:t>
            </a:r>
          </a:p>
          <a:p>
            <a:r>
              <a:rPr lang="es-ES" sz="1000" dirty="0">
                <a:solidFill>
                  <a:schemeClr val="tx1"/>
                </a:solidFill>
              </a:rPr>
              <a:t>  </a:t>
            </a:r>
            <a:r>
              <a:rPr lang="es-ES" sz="1000" dirty="0" err="1">
                <a:solidFill>
                  <a:schemeClr val="tx1"/>
                </a:solidFill>
              </a:rPr>
              <a:t>Refused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to</a:t>
            </a:r>
            <a:r>
              <a:rPr lang="es-ES" sz="1000" dirty="0">
                <a:solidFill>
                  <a:schemeClr val="tx1"/>
                </a:solidFill>
              </a:rPr>
              <a:t> Continue (n =9)</a:t>
            </a:r>
          </a:p>
          <a:p>
            <a:pPr algn="ctr"/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369B5A04-4F60-4540-9D30-C72B16686AF0}"/>
              </a:ext>
            </a:extLst>
          </p:cNvPr>
          <p:cNvSpPr/>
          <p:nvPr/>
        </p:nvSpPr>
        <p:spPr>
          <a:xfrm rot="16200000">
            <a:off x="404813" y="1428745"/>
            <a:ext cx="914404" cy="29527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INLCUSION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3833E923-C685-469C-A8BD-ABC6DAB1E14C}"/>
              </a:ext>
            </a:extLst>
          </p:cNvPr>
          <p:cNvSpPr/>
          <p:nvPr/>
        </p:nvSpPr>
        <p:spPr>
          <a:xfrm rot="16200000">
            <a:off x="404814" y="2947987"/>
            <a:ext cx="914402" cy="29527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ALLOCATION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FD30D767-7620-49C1-B91B-2F0083CF107F}"/>
              </a:ext>
            </a:extLst>
          </p:cNvPr>
          <p:cNvSpPr/>
          <p:nvPr/>
        </p:nvSpPr>
        <p:spPr>
          <a:xfrm rot="16200000">
            <a:off x="447675" y="4238622"/>
            <a:ext cx="828680" cy="29527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FOLLOW-UP</a:t>
            </a:r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F95852CC-CF4B-4F06-B0E4-25587C2D6871}"/>
              </a:ext>
            </a:extLst>
          </p:cNvPr>
          <p:cNvSpPr/>
          <p:nvPr/>
        </p:nvSpPr>
        <p:spPr>
          <a:xfrm rot="16200000">
            <a:off x="447675" y="5362574"/>
            <a:ext cx="828679" cy="29527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ANALYSIS</a:t>
            </a:r>
            <a:endParaRPr lang="es-ES" sz="1000" dirty="0">
              <a:solidFill>
                <a:schemeClr val="tx1"/>
              </a:solidFill>
            </a:endParaRPr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B191A8D2-2C7B-46F0-87E3-BC52B503662A}"/>
              </a:ext>
            </a:extLst>
          </p:cNvPr>
          <p:cNvCxnSpPr/>
          <p:nvPr/>
        </p:nvCxnSpPr>
        <p:spPr>
          <a:xfrm>
            <a:off x="5581650" y="1466850"/>
            <a:ext cx="0" cy="7239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94B186D3-9AC9-4DC4-9A30-A4BBA7F079DE}"/>
              </a:ext>
            </a:extLst>
          </p:cNvPr>
          <p:cNvCxnSpPr/>
          <p:nvPr/>
        </p:nvCxnSpPr>
        <p:spPr>
          <a:xfrm>
            <a:off x="5648325" y="1804988"/>
            <a:ext cx="11620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: angular 32">
            <a:extLst>
              <a:ext uri="{FF2B5EF4-FFF2-40B4-BE49-F238E27FC236}">
                <a16:creationId xmlns:a16="http://schemas.microsoft.com/office/drawing/2014/main" id="{241F247C-B463-42E3-885C-F5A06DCAC4D5}"/>
              </a:ext>
            </a:extLst>
          </p:cNvPr>
          <p:cNvCxnSpPr>
            <a:cxnSpLocks/>
          </p:cNvCxnSpPr>
          <p:nvPr/>
        </p:nvCxnSpPr>
        <p:spPr>
          <a:xfrm>
            <a:off x="6553195" y="2743203"/>
            <a:ext cx="1019175" cy="439339"/>
          </a:xfrm>
          <a:prstGeom prst="bentConnector3">
            <a:avLst>
              <a:gd name="adj1" fmla="val 100467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: angular 41">
            <a:extLst>
              <a:ext uri="{FF2B5EF4-FFF2-40B4-BE49-F238E27FC236}">
                <a16:creationId xmlns:a16="http://schemas.microsoft.com/office/drawing/2014/main" id="{CBCA97CD-C0CD-4270-92DB-1E5FDABE9C40}"/>
              </a:ext>
            </a:extLst>
          </p:cNvPr>
          <p:cNvCxnSpPr>
            <a:cxnSpLocks/>
          </p:cNvCxnSpPr>
          <p:nvPr/>
        </p:nvCxnSpPr>
        <p:spPr>
          <a:xfrm rot="10800000" flipV="1">
            <a:off x="3567120" y="2743203"/>
            <a:ext cx="1071553" cy="439338"/>
          </a:xfrm>
          <a:prstGeom prst="bentConnector3">
            <a:avLst>
              <a:gd name="adj1" fmla="val 99778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9E8587AB-1122-4ED4-96C9-EE9A0D511480}"/>
              </a:ext>
            </a:extLst>
          </p:cNvPr>
          <p:cNvCxnSpPr/>
          <p:nvPr/>
        </p:nvCxnSpPr>
        <p:spPr>
          <a:xfrm flipH="1">
            <a:off x="3629020" y="5038725"/>
            <a:ext cx="1" cy="2714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A7C0E1A6-9E75-4F25-8081-28510D0C5EA5}"/>
              </a:ext>
            </a:extLst>
          </p:cNvPr>
          <p:cNvCxnSpPr/>
          <p:nvPr/>
        </p:nvCxnSpPr>
        <p:spPr>
          <a:xfrm flipH="1">
            <a:off x="7572370" y="5038725"/>
            <a:ext cx="1" cy="2714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0E9812A7-9DEE-4885-9932-870364543D4D}"/>
              </a:ext>
            </a:extLst>
          </p:cNvPr>
          <p:cNvCxnSpPr>
            <a:cxnSpLocks/>
          </p:cNvCxnSpPr>
          <p:nvPr/>
        </p:nvCxnSpPr>
        <p:spPr>
          <a:xfrm flipH="1">
            <a:off x="7572371" y="3840953"/>
            <a:ext cx="1" cy="1881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CDFC3035-6E17-44D1-91E0-51C01EC3D48B}"/>
              </a:ext>
            </a:extLst>
          </p:cNvPr>
          <p:cNvCxnSpPr>
            <a:cxnSpLocks/>
          </p:cNvCxnSpPr>
          <p:nvPr/>
        </p:nvCxnSpPr>
        <p:spPr>
          <a:xfrm flipH="1">
            <a:off x="3567120" y="3868333"/>
            <a:ext cx="1" cy="1881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uadroTexto 60">
            <a:extLst>
              <a:ext uri="{FF2B5EF4-FFF2-40B4-BE49-F238E27FC236}">
                <a16:creationId xmlns:a16="http://schemas.microsoft.com/office/drawing/2014/main" id="{93E99030-E865-4A67-A727-E108B661D66D}"/>
              </a:ext>
            </a:extLst>
          </p:cNvPr>
          <p:cNvSpPr txBox="1"/>
          <p:nvPr/>
        </p:nvSpPr>
        <p:spPr>
          <a:xfrm>
            <a:off x="504823" y="6471369"/>
            <a:ext cx="4133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Figure 1. Flow </a:t>
            </a:r>
            <a:r>
              <a:rPr lang="es-ES" sz="1100" dirty="0" err="1"/>
              <a:t>Diagram</a:t>
            </a:r>
            <a:r>
              <a:rPr lang="es-ES" sz="1100" dirty="0"/>
              <a:t> </a:t>
            </a:r>
            <a:r>
              <a:rPr lang="es-ES" sz="1100" dirty="0" err="1"/>
              <a:t>of</a:t>
            </a:r>
            <a:r>
              <a:rPr lang="es-ES" sz="1100" dirty="0"/>
              <a:t> </a:t>
            </a:r>
            <a:r>
              <a:rPr lang="es-ES" sz="1100" dirty="0" err="1"/>
              <a:t>Participants</a:t>
            </a:r>
            <a:r>
              <a:rPr lang="es-ES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55426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128</Words>
  <Application>Microsoft Office PowerPoint</Application>
  <PresentationFormat>Panorámica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Lorena García Fernández</dc:creator>
  <cp:lastModifiedBy>Lorena García Fernández</cp:lastModifiedBy>
  <cp:revision>24</cp:revision>
  <dcterms:created xsi:type="dcterms:W3CDTF">2024-09-22T08:23:35Z</dcterms:created>
  <dcterms:modified xsi:type="dcterms:W3CDTF">2025-08-16T05:36:41Z</dcterms:modified>
</cp:coreProperties>
</file>