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8" autoAdjust="0"/>
    <p:restoredTop sz="94660"/>
  </p:normalViewPr>
  <p:slideViewPr>
    <p:cSldViewPr snapToGrid="0">
      <p:cViewPr varScale="1">
        <p:scale>
          <a:sx n="90" d="100"/>
          <a:sy n="90" d="100"/>
        </p:scale>
        <p:origin x="-6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845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699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18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513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48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821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692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5029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53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424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79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20D2B-2F2D-4C21-BB13-4BBFDFF38C61}" type="datetimeFigureOut">
              <a:rPr lang="zh-CN" altLang="en-US" smtClean="0"/>
              <a:t>2024/11/19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3761B-BE60-4629-B0C0-9C9BAA8530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76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圆角矩形 40"/>
          <p:cNvSpPr/>
          <p:nvPr/>
        </p:nvSpPr>
        <p:spPr>
          <a:xfrm>
            <a:off x="786809" y="3923634"/>
            <a:ext cx="10703442" cy="2599418"/>
          </a:xfrm>
          <a:prstGeom prst="round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2423412" y="514670"/>
            <a:ext cx="7249591" cy="3260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Pore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suppression study on Mg/Al joint in laser welding by dual magnetic fields and ultrasound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1316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587" y="985283"/>
            <a:ext cx="3761243" cy="18631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314731" y="3557745"/>
            <a:ext cx="1112875" cy="106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0" name="矩形 9"/>
          <p:cNvSpPr/>
          <p:nvPr/>
        </p:nvSpPr>
        <p:spPr>
          <a:xfrm>
            <a:off x="8427606" y="3557744"/>
            <a:ext cx="1112875" cy="106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2" name="圆柱形 11"/>
          <p:cNvSpPr>
            <a:spLocks/>
          </p:cNvSpPr>
          <p:nvPr/>
        </p:nvSpPr>
        <p:spPr>
          <a:xfrm rot="-2100000">
            <a:off x="8172682" y="3146399"/>
            <a:ext cx="100550" cy="249474"/>
          </a:xfrm>
          <a:prstGeom prst="can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3" name="圆柱形 12"/>
          <p:cNvSpPr>
            <a:spLocks/>
          </p:cNvSpPr>
          <p:nvPr/>
        </p:nvSpPr>
        <p:spPr>
          <a:xfrm rot="-2100000">
            <a:off x="8011612" y="2960688"/>
            <a:ext cx="173374" cy="259624"/>
          </a:xfrm>
          <a:prstGeom prst="can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14" name="新月形 13"/>
          <p:cNvSpPr/>
          <p:nvPr/>
        </p:nvSpPr>
        <p:spPr>
          <a:xfrm rot="-6600000">
            <a:off x="8286426" y="3361314"/>
            <a:ext cx="88595" cy="173956"/>
          </a:xfrm>
          <a:prstGeom prst="moon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22" name="新月形 21"/>
          <p:cNvSpPr/>
          <p:nvPr/>
        </p:nvSpPr>
        <p:spPr>
          <a:xfrm rot="15000000">
            <a:off x="8372460" y="3449478"/>
            <a:ext cx="88595" cy="173956"/>
          </a:xfrm>
          <a:prstGeom prst="moon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/>
          </a:p>
        </p:txBody>
      </p:sp>
      <p:sp>
        <p:nvSpPr>
          <p:cNvPr id="11" name="流程图: 合并 10"/>
          <p:cNvSpPr>
            <a:spLocks noChangeAspect="1"/>
          </p:cNvSpPr>
          <p:nvPr/>
        </p:nvSpPr>
        <p:spPr>
          <a:xfrm rot="900000">
            <a:off x="8487850" y="2918867"/>
            <a:ext cx="106326" cy="596000"/>
          </a:xfrm>
          <a:prstGeom prst="flowChartMerg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sp>
        <p:nvSpPr>
          <p:cNvPr id="25" name="文本框 24"/>
          <p:cNvSpPr txBox="1"/>
          <p:nvPr/>
        </p:nvSpPr>
        <p:spPr>
          <a:xfrm>
            <a:off x="8830146" y="3330832"/>
            <a:ext cx="47939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Al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645537" y="3334970"/>
            <a:ext cx="90552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Mg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1353879" y="921488"/>
            <a:ext cx="9498418" cy="2972391"/>
          </a:xfrm>
          <a:prstGeom prst="roundRect">
            <a:avLst/>
          </a:prstGeom>
          <a:noFill/>
          <a:ln w="28575"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7969133" y="3686133"/>
            <a:ext cx="314269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Laser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Welding Process</a:t>
            </a:r>
            <a:endParaRPr lang="zh-CN" altLang="en-US" sz="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右箭头 30"/>
          <p:cNvSpPr/>
          <p:nvPr/>
        </p:nvSpPr>
        <p:spPr>
          <a:xfrm rot="5400000">
            <a:off x="2484026" y="4356842"/>
            <a:ext cx="274342" cy="476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919" y="4019472"/>
            <a:ext cx="563700" cy="34794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8290" y="4854991"/>
            <a:ext cx="1485814" cy="59774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4242" y="5649339"/>
            <a:ext cx="1398593" cy="5330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5822" y="1084324"/>
            <a:ext cx="3457760" cy="257650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8048" y="5646226"/>
            <a:ext cx="1254211" cy="610721"/>
          </a:xfrm>
          <a:prstGeom prst="rect">
            <a:avLst/>
          </a:prstGeom>
        </p:spPr>
      </p:pic>
      <p:sp>
        <p:nvSpPr>
          <p:cNvPr id="21" name="右箭头 20"/>
          <p:cNvSpPr/>
          <p:nvPr/>
        </p:nvSpPr>
        <p:spPr>
          <a:xfrm>
            <a:off x="5694473" y="2108893"/>
            <a:ext cx="686548" cy="476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857294" y="3682815"/>
            <a:ext cx="52410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Experimental Equipment Construction</a:t>
            </a:r>
            <a:endParaRPr lang="zh-CN" altLang="en-US" sz="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58974" y="6358608"/>
            <a:ext cx="3324448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state of the molten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pool is 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observed by a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high-speed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camera under 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three welding methods</a:t>
            </a:r>
            <a:endParaRPr lang="zh-CN" altLang="en-US" sz="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1499" y="3979450"/>
            <a:ext cx="431543" cy="452345"/>
          </a:xfrm>
          <a:prstGeom prst="rect">
            <a:avLst/>
          </a:prstGeom>
        </p:spPr>
      </p:pic>
      <p:sp>
        <p:nvSpPr>
          <p:cNvPr id="27" name="右箭头 26"/>
          <p:cNvSpPr/>
          <p:nvPr/>
        </p:nvSpPr>
        <p:spPr>
          <a:xfrm rot="5400000">
            <a:off x="5160100" y="4356843"/>
            <a:ext cx="274342" cy="476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493" y="4861207"/>
            <a:ext cx="1963414" cy="44392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6776" y="5567821"/>
            <a:ext cx="1646311" cy="700006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4315039" y="6320135"/>
            <a:ext cx="185715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size and distribution of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bubbles 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 the cross-section of weld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seams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under 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three welding methods</a:t>
            </a:r>
            <a:endParaRPr lang="zh-CN" altLang="en-US" sz="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35371" y="4851611"/>
            <a:ext cx="1428675" cy="58340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46730" y="5548394"/>
            <a:ext cx="1411863" cy="5870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09430" y="3957674"/>
            <a:ext cx="472213" cy="450282"/>
          </a:xfrm>
          <a:prstGeom prst="rect">
            <a:avLst/>
          </a:prstGeom>
        </p:spPr>
      </p:pic>
      <p:sp>
        <p:nvSpPr>
          <p:cNvPr id="33" name="右箭头 32"/>
          <p:cNvSpPr/>
          <p:nvPr/>
        </p:nvSpPr>
        <p:spPr>
          <a:xfrm rot="5400000">
            <a:off x="7505286" y="4356842"/>
            <a:ext cx="286222" cy="476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6519175" y="6276830"/>
            <a:ext cx="24648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metallographic structures on the magnesium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side 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and the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aluminum</a:t>
            </a:r>
          </a:p>
          <a:p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side 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under three welding </a:t>
            </a:r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methods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under three welding methods</a:t>
            </a:r>
            <a:endParaRPr lang="zh-CN" altLang="en-US" sz="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51247" y="4015911"/>
            <a:ext cx="362325" cy="409545"/>
          </a:xfrm>
          <a:prstGeom prst="rect">
            <a:avLst/>
          </a:prstGeom>
        </p:spPr>
      </p:pic>
      <p:sp>
        <p:nvSpPr>
          <p:cNvPr id="36" name="右箭头 35"/>
          <p:cNvSpPr/>
          <p:nvPr/>
        </p:nvSpPr>
        <p:spPr>
          <a:xfrm rot="5400000">
            <a:off x="9795239" y="4354130"/>
            <a:ext cx="274342" cy="476555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30266" y="4851611"/>
            <a:ext cx="994290" cy="1391786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40835" y="4619253"/>
            <a:ext cx="990944" cy="948568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84814" y="5579973"/>
            <a:ext cx="946965" cy="724940"/>
          </a:xfrm>
          <a:prstGeom prst="rect">
            <a:avLst/>
          </a:prstGeom>
        </p:spPr>
      </p:pic>
      <p:sp>
        <p:nvSpPr>
          <p:cNvPr id="40" name="矩形 39"/>
          <p:cNvSpPr/>
          <p:nvPr/>
        </p:nvSpPr>
        <p:spPr>
          <a:xfrm>
            <a:off x="9385004" y="628040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Tensile tests, fracture scanning electron microscopy (SEM), </a:t>
            </a:r>
            <a:endParaRPr lang="en-US" altLang="zh-CN" sz="5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5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and </a:t>
            </a:r>
            <a:r>
              <a:rPr lang="en-US" altLang="zh-CN" sz="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weld hardness tests under three welding methods</a:t>
            </a:r>
            <a:endParaRPr lang="zh-CN" altLang="en-US" sz="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4001724" y="6661684"/>
            <a:ext cx="4202725" cy="16182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Draw conclusions and verify the best welding method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燕尾形箭头 43"/>
          <p:cNvSpPr/>
          <p:nvPr/>
        </p:nvSpPr>
        <p:spPr>
          <a:xfrm rot="5400000">
            <a:off x="6010362" y="3734971"/>
            <a:ext cx="261630" cy="333451"/>
          </a:xfrm>
          <a:prstGeom prst="notch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燕尾形箭头 44"/>
          <p:cNvSpPr/>
          <p:nvPr/>
        </p:nvSpPr>
        <p:spPr>
          <a:xfrm rot="5400000">
            <a:off x="6015372" y="6382285"/>
            <a:ext cx="246313" cy="312485"/>
          </a:xfrm>
          <a:prstGeom prst="notch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99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14940</TotalTime>
  <Words>101</Words>
  <Application>Microsoft Office PowerPoint</Application>
  <PresentationFormat>宽屏</PresentationFormat>
  <Paragraphs>12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兰健</dc:creator>
  <cp:lastModifiedBy>兰健</cp:lastModifiedBy>
  <cp:revision>21</cp:revision>
  <dcterms:created xsi:type="dcterms:W3CDTF">2024-11-07T09:23:11Z</dcterms:created>
  <dcterms:modified xsi:type="dcterms:W3CDTF">2024-11-19T03:51:46Z</dcterms:modified>
</cp:coreProperties>
</file>