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C6575-8409-4BC9-8EB5-D9623C81F793}" v="14" dt="2025-10-03T14:12:27.893"/>
    <p1510:client id="{DF08943B-8137-435C-827D-9B5A98283E93}" v="130" dt="2025-10-02T15:43:13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3378" y="318"/>
      </p:cViewPr>
      <p:guideLst>
        <p:guide orient="horz" pos="3483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uz Rodriguez, Mabel" userId="91a2e42f-bdcb-4585-81e8-cfa1a6dec867" providerId="ADAL" clId="{5E6C949D-5410-47DB-A7CA-97BE9A39B26A}"/>
    <pc:docChg chg="undo custSel modSld">
      <pc:chgData name="Cruz Rodriguez, Mabel" userId="91a2e42f-bdcb-4585-81e8-cfa1a6dec867" providerId="ADAL" clId="{5E6C949D-5410-47DB-A7CA-97BE9A39B26A}" dt="2025-10-03T14:12:35.440" v="152" actId="1035"/>
      <pc:docMkLst>
        <pc:docMk/>
      </pc:docMkLst>
      <pc:sldChg chg="delSp mod">
        <pc:chgData name="Cruz Rodriguez, Mabel" userId="91a2e42f-bdcb-4585-81e8-cfa1a6dec867" providerId="ADAL" clId="{5E6C949D-5410-47DB-A7CA-97BE9A39B26A}" dt="2025-10-03T11:30:31.201" v="0" actId="478"/>
        <pc:sldMkLst>
          <pc:docMk/>
          <pc:sldMk cId="2041385936" sldId="256"/>
        </pc:sldMkLst>
        <pc:spChg chg="del">
          <ac:chgData name="Cruz Rodriguez, Mabel" userId="91a2e42f-bdcb-4585-81e8-cfa1a6dec867" providerId="ADAL" clId="{5E6C949D-5410-47DB-A7CA-97BE9A39B26A}" dt="2025-10-03T11:30:31.201" v="0" actId="478"/>
          <ac:spMkLst>
            <pc:docMk/>
            <pc:sldMk cId="2041385936" sldId="256"/>
            <ac:spMk id="37" creationId="{9BC962DD-F2E4-0B32-DC82-A71EF372FE12}"/>
          </ac:spMkLst>
        </pc:spChg>
      </pc:sldChg>
      <pc:sldChg chg="addSp delSp modSp mod">
        <pc:chgData name="Cruz Rodriguez, Mabel" userId="91a2e42f-bdcb-4585-81e8-cfa1a6dec867" providerId="ADAL" clId="{5E6C949D-5410-47DB-A7CA-97BE9A39B26A}" dt="2025-10-03T14:12:35.440" v="152" actId="1035"/>
        <pc:sldMkLst>
          <pc:docMk/>
          <pc:sldMk cId="2967855328" sldId="261"/>
        </pc:sldMkLst>
        <pc:spChg chg="del mod topLvl">
          <ac:chgData name="Cruz Rodriguez, Mabel" userId="91a2e42f-bdcb-4585-81e8-cfa1a6dec867" providerId="ADAL" clId="{5E6C949D-5410-47DB-A7CA-97BE9A39B26A}" dt="2025-10-03T13:37:43.109" v="11" actId="478"/>
          <ac:spMkLst>
            <pc:docMk/>
            <pc:sldMk cId="2967855328" sldId="261"/>
            <ac:spMk id="18" creationId="{82CCC8F9-6E17-496C-4CA0-FFE752F6F6A6}"/>
          </ac:spMkLst>
        </pc:spChg>
        <pc:spChg chg="del mod topLvl">
          <ac:chgData name="Cruz Rodriguez, Mabel" userId="91a2e42f-bdcb-4585-81e8-cfa1a6dec867" providerId="ADAL" clId="{5E6C949D-5410-47DB-A7CA-97BE9A39B26A}" dt="2025-10-03T13:37:43.109" v="11" actId="478"/>
          <ac:spMkLst>
            <pc:docMk/>
            <pc:sldMk cId="2967855328" sldId="261"/>
            <ac:spMk id="20" creationId="{D79A7E87-B906-DC8D-E34E-CE95299674B9}"/>
          </ac:spMkLst>
        </pc:spChg>
        <pc:spChg chg="del">
          <ac:chgData name="Cruz Rodriguez, Mabel" userId="91a2e42f-bdcb-4585-81e8-cfa1a6dec867" providerId="ADAL" clId="{5E6C949D-5410-47DB-A7CA-97BE9A39B26A}" dt="2025-10-03T13:37:49.303" v="15" actId="478"/>
          <ac:spMkLst>
            <pc:docMk/>
            <pc:sldMk cId="2967855328" sldId="261"/>
            <ac:spMk id="22" creationId="{7D6F6C3A-7116-D07A-9186-EA17EA3B2141}"/>
          </ac:spMkLst>
        </pc:spChg>
        <pc:spChg chg="mod">
          <ac:chgData name="Cruz Rodriguez, Mabel" userId="91a2e42f-bdcb-4585-81e8-cfa1a6dec867" providerId="ADAL" clId="{5E6C949D-5410-47DB-A7CA-97BE9A39B26A}" dt="2025-10-03T13:42:57.353" v="74" actId="1076"/>
          <ac:spMkLst>
            <pc:docMk/>
            <pc:sldMk cId="2967855328" sldId="261"/>
            <ac:spMk id="23" creationId="{B39B372D-DFFE-1CD4-CAC2-EF4DD13AA597}"/>
          </ac:spMkLst>
        </pc:spChg>
        <pc:spChg chg="del">
          <ac:chgData name="Cruz Rodriguez, Mabel" userId="91a2e42f-bdcb-4585-81e8-cfa1a6dec867" providerId="ADAL" clId="{5E6C949D-5410-47DB-A7CA-97BE9A39B26A}" dt="2025-10-03T13:37:43.109" v="11" actId="478"/>
          <ac:spMkLst>
            <pc:docMk/>
            <pc:sldMk cId="2967855328" sldId="261"/>
            <ac:spMk id="24" creationId="{1AACDDC3-AC60-319C-6A34-2FE0E6E10132}"/>
          </ac:spMkLst>
        </pc:spChg>
        <pc:spChg chg="mod">
          <ac:chgData name="Cruz Rodriguez, Mabel" userId="91a2e42f-bdcb-4585-81e8-cfa1a6dec867" providerId="ADAL" clId="{5E6C949D-5410-47DB-A7CA-97BE9A39B26A}" dt="2025-10-03T13:43:18.142" v="86" actId="1076"/>
          <ac:spMkLst>
            <pc:docMk/>
            <pc:sldMk cId="2967855328" sldId="261"/>
            <ac:spMk id="25" creationId="{A2709BC6-5255-65C4-A327-67CDBF9019AE}"/>
          </ac:spMkLst>
        </pc:spChg>
        <pc:spChg chg="del">
          <ac:chgData name="Cruz Rodriguez, Mabel" userId="91a2e42f-bdcb-4585-81e8-cfa1a6dec867" providerId="ADAL" clId="{5E6C949D-5410-47DB-A7CA-97BE9A39B26A}" dt="2025-10-03T13:38:19.229" v="29" actId="478"/>
          <ac:spMkLst>
            <pc:docMk/>
            <pc:sldMk cId="2967855328" sldId="261"/>
            <ac:spMk id="26" creationId="{14FEAD30-364C-6C49-2BB2-F14A8E963F59}"/>
          </ac:spMkLst>
        </pc:spChg>
        <pc:spChg chg="del mod topLvl">
          <ac:chgData name="Cruz Rodriguez, Mabel" userId="91a2e42f-bdcb-4585-81e8-cfa1a6dec867" providerId="ADAL" clId="{5E6C949D-5410-47DB-A7CA-97BE9A39B26A}" dt="2025-10-03T13:37:47.383" v="14" actId="478"/>
          <ac:spMkLst>
            <pc:docMk/>
            <pc:sldMk cId="2967855328" sldId="261"/>
            <ac:spMk id="27" creationId="{5F5833C4-D62B-23E2-C706-499FD9CB0508}"/>
          </ac:spMkLst>
        </pc:spChg>
        <pc:spChg chg="del mod topLvl">
          <ac:chgData name="Cruz Rodriguez, Mabel" userId="91a2e42f-bdcb-4585-81e8-cfa1a6dec867" providerId="ADAL" clId="{5E6C949D-5410-47DB-A7CA-97BE9A39B26A}" dt="2025-10-03T13:37:43.109" v="11" actId="478"/>
          <ac:spMkLst>
            <pc:docMk/>
            <pc:sldMk cId="2967855328" sldId="261"/>
            <ac:spMk id="28" creationId="{3EE2EC42-7EB9-A32E-528C-2C1854615337}"/>
          </ac:spMkLst>
        </pc:spChg>
        <pc:spChg chg="del mod topLvl">
          <ac:chgData name="Cruz Rodriguez, Mabel" userId="91a2e42f-bdcb-4585-81e8-cfa1a6dec867" providerId="ADAL" clId="{5E6C949D-5410-47DB-A7CA-97BE9A39B26A}" dt="2025-10-03T13:37:51.408" v="17" actId="478"/>
          <ac:spMkLst>
            <pc:docMk/>
            <pc:sldMk cId="2967855328" sldId="261"/>
            <ac:spMk id="29" creationId="{A969BC3D-7FD8-8579-931E-7139C2C4448E}"/>
          </ac:spMkLst>
        </pc:spChg>
        <pc:spChg chg="del">
          <ac:chgData name="Cruz Rodriguez, Mabel" userId="91a2e42f-bdcb-4585-81e8-cfa1a6dec867" providerId="ADAL" clId="{5E6C949D-5410-47DB-A7CA-97BE9A39B26A}" dt="2025-10-03T13:37:54.298" v="19" actId="478"/>
          <ac:spMkLst>
            <pc:docMk/>
            <pc:sldMk cId="2967855328" sldId="261"/>
            <ac:spMk id="30" creationId="{ACC17DAA-2B6D-C7E3-0F2A-2CB3242481D0}"/>
          </ac:spMkLst>
        </pc:spChg>
        <pc:spChg chg="del">
          <ac:chgData name="Cruz Rodriguez, Mabel" userId="91a2e42f-bdcb-4585-81e8-cfa1a6dec867" providerId="ADAL" clId="{5E6C949D-5410-47DB-A7CA-97BE9A39B26A}" dt="2025-10-03T13:37:52.795" v="18" actId="478"/>
          <ac:spMkLst>
            <pc:docMk/>
            <pc:sldMk cId="2967855328" sldId="261"/>
            <ac:spMk id="31" creationId="{0B287350-E6DD-D4FF-1652-2609D6E4A373}"/>
          </ac:spMkLst>
        </pc:spChg>
        <pc:spChg chg="del">
          <ac:chgData name="Cruz Rodriguez, Mabel" userId="91a2e42f-bdcb-4585-81e8-cfa1a6dec867" providerId="ADAL" clId="{5E6C949D-5410-47DB-A7CA-97BE9A39B26A}" dt="2025-10-03T13:37:20.504" v="4" actId="478"/>
          <ac:spMkLst>
            <pc:docMk/>
            <pc:sldMk cId="2967855328" sldId="261"/>
            <ac:spMk id="32" creationId="{250FA1C9-0282-B438-FA7A-58C877FE4E62}"/>
          </ac:spMkLst>
        </pc:spChg>
        <pc:spChg chg="del mod topLvl">
          <ac:chgData name="Cruz Rodriguez, Mabel" userId="91a2e42f-bdcb-4585-81e8-cfa1a6dec867" providerId="ADAL" clId="{5E6C949D-5410-47DB-A7CA-97BE9A39B26A}" dt="2025-10-03T13:37:52.795" v="18" actId="478"/>
          <ac:spMkLst>
            <pc:docMk/>
            <pc:sldMk cId="2967855328" sldId="261"/>
            <ac:spMk id="33" creationId="{88286DBE-B65E-09D6-DDF7-0F8164D5C8FB}"/>
          </ac:spMkLst>
        </pc:spChg>
        <pc:spChg chg="del mod topLvl">
          <ac:chgData name="Cruz Rodriguez, Mabel" userId="91a2e42f-bdcb-4585-81e8-cfa1a6dec867" providerId="ADAL" clId="{5E6C949D-5410-47DB-A7CA-97BE9A39B26A}" dt="2025-10-03T13:37:52.795" v="18" actId="478"/>
          <ac:spMkLst>
            <pc:docMk/>
            <pc:sldMk cId="2967855328" sldId="261"/>
            <ac:spMk id="34" creationId="{741E3439-8E2B-75B0-A365-E16B93D4A023}"/>
          </ac:spMkLst>
        </pc:spChg>
        <pc:spChg chg="del">
          <ac:chgData name="Cruz Rodriguez, Mabel" userId="91a2e42f-bdcb-4585-81e8-cfa1a6dec867" providerId="ADAL" clId="{5E6C949D-5410-47DB-A7CA-97BE9A39B26A}" dt="2025-10-03T13:37:52.795" v="18" actId="478"/>
          <ac:spMkLst>
            <pc:docMk/>
            <pc:sldMk cId="2967855328" sldId="261"/>
            <ac:spMk id="35" creationId="{CC1B0E78-9489-E9E2-E639-2328AAC929F7}"/>
          </ac:spMkLst>
        </pc:spChg>
        <pc:spChg chg="del">
          <ac:chgData name="Cruz Rodriguez, Mabel" userId="91a2e42f-bdcb-4585-81e8-cfa1a6dec867" providerId="ADAL" clId="{5E6C949D-5410-47DB-A7CA-97BE9A39B26A}" dt="2025-10-03T13:37:52.795" v="18" actId="478"/>
          <ac:spMkLst>
            <pc:docMk/>
            <pc:sldMk cId="2967855328" sldId="261"/>
            <ac:spMk id="36" creationId="{E8118A2E-C0B3-7100-3108-AA7A96129E41}"/>
          </ac:spMkLst>
        </pc:spChg>
        <pc:spChg chg="del mod topLvl">
          <ac:chgData name="Cruz Rodriguez, Mabel" userId="91a2e42f-bdcb-4585-81e8-cfa1a6dec867" providerId="ADAL" clId="{5E6C949D-5410-47DB-A7CA-97BE9A39B26A}" dt="2025-10-03T13:37:43.109" v="11" actId="478"/>
          <ac:spMkLst>
            <pc:docMk/>
            <pc:sldMk cId="2967855328" sldId="261"/>
            <ac:spMk id="37" creationId="{4FA9F25B-1334-1859-C4D9-CA725352CEB4}"/>
          </ac:spMkLst>
        </pc:spChg>
        <pc:spChg chg="mod">
          <ac:chgData name="Cruz Rodriguez, Mabel" userId="91a2e42f-bdcb-4585-81e8-cfa1a6dec867" providerId="ADAL" clId="{5E6C949D-5410-47DB-A7CA-97BE9A39B26A}" dt="2025-10-03T14:12:21.227" v="142" actId="1076"/>
          <ac:spMkLst>
            <pc:docMk/>
            <pc:sldMk cId="2967855328" sldId="261"/>
            <ac:spMk id="38" creationId="{23F6412C-9BFD-D97C-F82B-D34A7E64FE34}"/>
          </ac:spMkLst>
        </pc:spChg>
        <pc:spChg chg="mod">
          <ac:chgData name="Cruz Rodriguez, Mabel" userId="91a2e42f-bdcb-4585-81e8-cfa1a6dec867" providerId="ADAL" clId="{5E6C949D-5410-47DB-A7CA-97BE9A39B26A}" dt="2025-10-03T13:37:41.072" v="10" actId="165"/>
          <ac:spMkLst>
            <pc:docMk/>
            <pc:sldMk cId="2967855328" sldId="261"/>
            <ac:spMk id="42" creationId="{BC571519-B856-40DB-C0B9-0BF3178EA259}"/>
          </ac:spMkLst>
        </pc:spChg>
        <pc:spChg chg="mod">
          <ac:chgData name="Cruz Rodriguez, Mabel" userId="91a2e42f-bdcb-4585-81e8-cfa1a6dec867" providerId="ADAL" clId="{5E6C949D-5410-47DB-A7CA-97BE9A39B26A}" dt="2025-10-03T13:37:41.072" v="10" actId="165"/>
          <ac:spMkLst>
            <pc:docMk/>
            <pc:sldMk cId="2967855328" sldId="261"/>
            <ac:spMk id="44" creationId="{0B5FB2BA-7FF7-0151-A140-23A6C18689D3}"/>
          </ac:spMkLst>
        </pc:spChg>
        <pc:spChg chg="add mod">
          <ac:chgData name="Cruz Rodriguez, Mabel" userId="91a2e42f-bdcb-4585-81e8-cfa1a6dec867" providerId="ADAL" clId="{5E6C949D-5410-47DB-A7CA-97BE9A39B26A}" dt="2025-10-03T13:49:40.571" v="103" actId="1035"/>
          <ac:spMkLst>
            <pc:docMk/>
            <pc:sldMk cId="2967855328" sldId="261"/>
            <ac:spMk id="51" creationId="{59316288-1340-5E9F-97D4-E64625C18F23}"/>
          </ac:spMkLst>
        </pc:spChg>
        <pc:spChg chg="add mod">
          <ac:chgData name="Cruz Rodriguez, Mabel" userId="91a2e42f-bdcb-4585-81e8-cfa1a6dec867" providerId="ADAL" clId="{5E6C949D-5410-47DB-A7CA-97BE9A39B26A}" dt="2025-10-03T13:49:30.922" v="98" actId="14100"/>
          <ac:spMkLst>
            <pc:docMk/>
            <pc:sldMk cId="2967855328" sldId="261"/>
            <ac:spMk id="53" creationId="{A7528E43-5F82-FA69-F0DA-A3FE3BCB895F}"/>
          </ac:spMkLst>
        </pc:spChg>
        <pc:spChg chg="add mod">
          <ac:chgData name="Cruz Rodriguez, Mabel" userId="91a2e42f-bdcb-4585-81e8-cfa1a6dec867" providerId="ADAL" clId="{5E6C949D-5410-47DB-A7CA-97BE9A39B26A}" dt="2025-10-03T14:12:35.440" v="152" actId="1035"/>
          <ac:spMkLst>
            <pc:docMk/>
            <pc:sldMk cId="2967855328" sldId="261"/>
            <ac:spMk id="60" creationId="{B8931619-DD9D-6C12-3A3E-53856674938B}"/>
          </ac:spMkLst>
        </pc:spChg>
        <pc:grpChg chg="mod">
          <ac:chgData name="Cruz Rodriguez, Mabel" userId="91a2e42f-bdcb-4585-81e8-cfa1a6dec867" providerId="ADAL" clId="{5E6C949D-5410-47DB-A7CA-97BE9A39B26A}" dt="2025-10-03T12:21:23.302" v="2" actId="1076"/>
          <ac:grpSpMkLst>
            <pc:docMk/>
            <pc:sldMk cId="2967855328" sldId="261"/>
            <ac:grpSpMk id="2" creationId="{7C754A30-272A-1B0E-522D-BC73F7E6500B}"/>
          </ac:grpSpMkLst>
        </pc:grpChg>
        <pc:grpChg chg="del">
          <ac:chgData name="Cruz Rodriguez, Mabel" userId="91a2e42f-bdcb-4585-81e8-cfa1a6dec867" providerId="ADAL" clId="{5E6C949D-5410-47DB-A7CA-97BE9A39B26A}" dt="2025-10-03T13:37:45.779" v="13" actId="478"/>
          <ac:grpSpMkLst>
            <pc:docMk/>
            <pc:sldMk cId="2967855328" sldId="261"/>
            <ac:grpSpMk id="39" creationId="{B86A9EDB-9463-3385-9B8A-0DFBFDBEE98B}"/>
          </ac:grpSpMkLst>
        </pc:grpChg>
        <pc:picChg chg="del">
          <ac:chgData name="Cruz Rodriguez, Mabel" userId="91a2e42f-bdcb-4585-81e8-cfa1a6dec867" providerId="ADAL" clId="{5E6C949D-5410-47DB-A7CA-97BE9A39B26A}" dt="2025-10-03T13:37:35.990" v="9" actId="478"/>
          <ac:picMkLst>
            <pc:docMk/>
            <pc:sldMk cId="2967855328" sldId="261"/>
            <ac:picMk id="8" creationId="{0774BEF4-F29C-18A1-7C81-F6096560F7AE}"/>
          </ac:picMkLst>
        </pc:picChg>
        <pc:picChg chg="del mod modCrop">
          <ac:chgData name="Cruz Rodriguez, Mabel" userId="91a2e42f-bdcb-4585-81e8-cfa1a6dec867" providerId="ADAL" clId="{5E6C949D-5410-47DB-A7CA-97BE9A39B26A}" dt="2025-10-03T13:43:13.551" v="85" actId="478"/>
          <ac:picMkLst>
            <pc:docMk/>
            <pc:sldMk cId="2967855328" sldId="261"/>
            <ac:picMk id="9" creationId="{5ED96AE5-95E8-3508-F6FB-EF82C949CDA3}"/>
          </ac:picMkLst>
        </pc:picChg>
        <pc:picChg chg="del mod">
          <ac:chgData name="Cruz Rodriguez, Mabel" userId="91a2e42f-bdcb-4585-81e8-cfa1a6dec867" providerId="ADAL" clId="{5E6C949D-5410-47DB-A7CA-97BE9A39B26A}" dt="2025-10-03T13:49:03.865" v="92" actId="478"/>
          <ac:picMkLst>
            <pc:docMk/>
            <pc:sldMk cId="2967855328" sldId="261"/>
            <ac:picMk id="10" creationId="{B1A4E3CD-BFB3-8782-A74F-C7F71266C87B}"/>
          </ac:picMkLst>
        </pc:picChg>
        <pc:picChg chg="del">
          <ac:chgData name="Cruz Rodriguez, Mabel" userId="91a2e42f-bdcb-4585-81e8-cfa1a6dec867" providerId="ADAL" clId="{5E6C949D-5410-47DB-A7CA-97BE9A39B26A}" dt="2025-10-03T13:37:43.941" v="12" actId="478"/>
          <ac:picMkLst>
            <pc:docMk/>
            <pc:sldMk cId="2967855328" sldId="261"/>
            <ac:picMk id="11" creationId="{EFB60187-A5DB-310C-63EC-2086C45544E1}"/>
          </ac:picMkLst>
        </pc:picChg>
        <pc:picChg chg="del mod modCrop">
          <ac:chgData name="Cruz Rodriguez, Mabel" userId="91a2e42f-bdcb-4585-81e8-cfa1a6dec867" providerId="ADAL" clId="{5E6C949D-5410-47DB-A7CA-97BE9A39B26A}" dt="2025-10-03T14:12:17.819" v="140" actId="478"/>
          <ac:picMkLst>
            <pc:docMk/>
            <pc:sldMk cId="2967855328" sldId="261"/>
            <ac:picMk id="12" creationId="{109D3982-2A20-CCA0-F152-CFE74AE61B5E}"/>
          </ac:picMkLst>
        </pc:picChg>
        <pc:picChg chg="del">
          <ac:chgData name="Cruz Rodriguez, Mabel" userId="91a2e42f-bdcb-4585-81e8-cfa1a6dec867" providerId="ADAL" clId="{5E6C949D-5410-47DB-A7CA-97BE9A39B26A}" dt="2025-10-03T12:21:27.157" v="3" actId="478"/>
          <ac:picMkLst>
            <pc:docMk/>
            <pc:sldMk cId="2967855328" sldId="261"/>
            <ac:picMk id="19" creationId="{BC7A150B-9877-A62F-0EEC-9A6FB9EDB564}"/>
          </ac:picMkLst>
        </pc:picChg>
        <pc:picChg chg="add mod ord modCrop">
          <ac:chgData name="Cruz Rodriguez, Mabel" userId="91a2e42f-bdcb-4585-81e8-cfa1a6dec867" providerId="ADAL" clId="{5E6C949D-5410-47DB-A7CA-97BE9A39B26A}" dt="2025-10-03T13:43:26.164" v="90" actId="1076"/>
          <ac:picMkLst>
            <pc:docMk/>
            <pc:sldMk cId="2967855328" sldId="261"/>
            <ac:picMk id="48" creationId="{CC654C23-6153-B18B-9B6C-FD128F5D874E}"/>
          </ac:picMkLst>
        </pc:picChg>
        <pc:picChg chg="add mod">
          <ac:chgData name="Cruz Rodriguez, Mabel" userId="91a2e42f-bdcb-4585-81e8-cfa1a6dec867" providerId="ADAL" clId="{5E6C949D-5410-47DB-A7CA-97BE9A39B26A}" dt="2025-10-03T13:41:14.076" v="46"/>
          <ac:picMkLst>
            <pc:docMk/>
            <pc:sldMk cId="2967855328" sldId="261"/>
            <ac:picMk id="50" creationId="{A5D16DD8-4E4B-DF56-C6D8-F3CD0D3F2E15}"/>
          </ac:picMkLst>
        </pc:picChg>
        <pc:picChg chg="add mod ord modCrop">
          <ac:chgData name="Cruz Rodriguez, Mabel" userId="91a2e42f-bdcb-4585-81e8-cfa1a6dec867" providerId="ADAL" clId="{5E6C949D-5410-47DB-A7CA-97BE9A39B26A}" dt="2025-10-03T13:43:19.344" v="87" actId="1076"/>
          <ac:picMkLst>
            <pc:docMk/>
            <pc:sldMk cId="2967855328" sldId="261"/>
            <ac:picMk id="52" creationId="{8695F4B9-5B62-D7EF-A3BF-E84C4855AB7B}"/>
          </ac:picMkLst>
        </pc:picChg>
        <pc:picChg chg="add del mod">
          <ac:chgData name="Cruz Rodriguez, Mabel" userId="91a2e42f-bdcb-4585-81e8-cfa1a6dec867" providerId="ADAL" clId="{5E6C949D-5410-47DB-A7CA-97BE9A39B26A}" dt="2025-10-03T14:07:01.554" v="130" actId="478"/>
          <ac:picMkLst>
            <pc:docMk/>
            <pc:sldMk cId="2967855328" sldId="261"/>
            <ac:picMk id="55" creationId="{BC1A70D3-4C4E-79E7-AE75-9167AA6031C6}"/>
          </ac:picMkLst>
        </pc:picChg>
        <pc:picChg chg="add del mod">
          <ac:chgData name="Cruz Rodriguez, Mabel" userId="91a2e42f-bdcb-4585-81e8-cfa1a6dec867" providerId="ADAL" clId="{5E6C949D-5410-47DB-A7CA-97BE9A39B26A}" dt="2025-10-03T14:01:02.576" v="115" actId="478"/>
          <ac:picMkLst>
            <pc:docMk/>
            <pc:sldMk cId="2967855328" sldId="261"/>
            <ac:picMk id="56" creationId="{E55AFF7F-B306-DAA1-C052-16F9A8584D39}"/>
          </ac:picMkLst>
        </pc:picChg>
        <pc:picChg chg="add del mod">
          <ac:chgData name="Cruz Rodriguez, Mabel" userId="91a2e42f-bdcb-4585-81e8-cfa1a6dec867" providerId="ADAL" clId="{5E6C949D-5410-47DB-A7CA-97BE9A39B26A}" dt="2025-10-03T14:12:06.443" v="136" actId="478"/>
          <ac:picMkLst>
            <pc:docMk/>
            <pc:sldMk cId="2967855328" sldId="261"/>
            <ac:picMk id="57" creationId="{15F51A1C-CA6D-82E3-6B46-2ED8F550EF13}"/>
          </ac:picMkLst>
        </pc:picChg>
        <pc:picChg chg="add mod modCrop">
          <ac:chgData name="Cruz Rodriguez, Mabel" userId="91a2e42f-bdcb-4585-81e8-cfa1a6dec867" providerId="ADAL" clId="{5E6C949D-5410-47DB-A7CA-97BE9A39B26A}" dt="2025-10-03T14:12:25.372" v="146" actId="14100"/>
          <ac:picMkLst>
            <pc:docMk/>
            <pc:sldMk cId="2967855328" sldId="261"/>
            <ac:picMk id="59" creationId="{7D2C14BC-D2B9-F414-C25C-358EF18BBCAF}"/>
          </ac:picMkLst>
        </pc:picChg>
      </pc:sldChg>
    </pc:docChg>
  </pc:docChgLst>
  <pc:docChgLst>
    <pc:chgData name="Cruz Rodriguez, Mabel" userId="91a2e42f-bdcb-4585-81e8-cfa1a6dec867" providerId="ADAL" clId="{17CA5DFA-97E7-4A1C-96AE-9D06255E168C}"/>
    <pc:docChg chg="undo custSel addSld modSld">
      <pc:chgData name="Cruz Rodriguez, Mabel" userId="91a2e42f-bdcb-4585-81e8-cfa1a6dec867" providerId="ADAL" clId="{17CA5DFA-97E7-4A1C-96AE-9D06255E168C}" dt="2025-10-02T15:43:21.750" v="1466" actId="14100"/>
      <pc:docMkLst>
        <pc:docMk/>
      </pc:docMkLst>
      <pc:sldChg chg="addSp delSp modSp new mod">
        <pc:chgData name="Cruz Rodriguez, Mabel" userId="91a2e42f-bdcb-4585-81e8-cfa1a6dec867" providerId="ADAL" clId="{17CA5DFA-97E7-4A1C-96AE-9D06255E168C}" dt="2025-10-02T15:27:30.193" v="1326" actId="404"/>
        <pc:sldMkLst>
          <pc:docMk/>
          <pc:sldMk cId="2041385936" sldId="256"/>
        </pc:sldMkLst>
        <pc:spChg chg="add del mod">
          <ac:chgData name="Cruz Rodriguez, Mabel" userId="91a2e42f-bdcb-4585-81e8-cfa1a6dec867" providerId="ADAL" clId="{17CA5DFA-97E7-4A1C-96AE-9D06255E168C}" dt="2025-10-02T10:23:53.577" v="187" actId="478"/>
          <ac:spMkLst>
            <pc:docMk/>
            <pc:sldMk cId="2041385936" sldId="256"/>
            <ac:spMk id="2" creationId="{3F8F1D05-52F5-8C46-C22F-0B9FF3F2249F}"/>
          </ac:spMkLst>
        </pc:spChg>
        <pc:spChg chg="add mod">
          <ac:chgData name="Cruz Rodriguez, Mabel" userId="91a2e42f-bdcb-4585-81e8-cfa1a6dec867" providerId="ADAL" clId="{17CA5DFA-97E7-4A1C-96AE-9D06255E168C}" dt="2025-10-02T10:25:43.608" v="220" actId="1035"/>
          <ac:spMkLst>
            <pc:docMk/>
            <pc:sldMk cId="2041385936" sldId="256"/>
            <ac:spMk id="3" creationId="{4AAB735F-5267-A34E-5261-9EFF6DACFA44}"/>
          </ac:spMkLst>
        </pc:spChg>
        <pc:spChg chg="add mod">
          <ac:chgData name="Cruz Rodriguez, Mabel" userId="91a2e42f-bdcb-4585-81e8-cfa1a6dec867" providerId="ADAL" clId="{17CA5DFA-97E7-4A1C-96AE-9D06255E168C}" dt="2025-10-02T13:33:45.171" v="231" actId="113"/>
          <ac:spMkLst>
            <pc:docMk/>
            <pc:sldMk cId="2041385936" sldId="256"/>
            <ac:spMk id="4" creationId="{D570C399-7043-A37E-AF3C-92DDEBA941D2}"/>
          </ac:spMkLst>
        </pc:spChg>
        <pc:spChg chg="add mod">
          <ac:chgData name="Cruz Rodriguez, Mabel" userId="91a2e42f-bdcb-4585-81e8-cfa1a6dec867" providerId="ADAL" clId="{17CA5DFA-97E7-4A1C-96AE-9D06255E168C}" dt="2025-10-02T10:24:35.562" v="195"/>
          <ac:spMkLst>
            <pc:docMk/>
            <pc:sldMk cId="2041385936" sldId="256"/>
            <ac:spMk id="5" creationId="{0E7901CE-911B-902D-8C72-0041E718C388}"/>
          </ac:spMkLst>
        </pc:spChg>
        <pc:spChg chg="add mod">
          <ac:chgData name="Cruz Rodriguez, Mabel" userId="91a2e42f-bdcb-4585-81e8-cfa1a6dec867" providerId="ADAL" clId="{17CA5DFA-97E7-4A1C-96AE-9D06255E168C}" dt="2025-10-02T13:45:16.495" v="321" actId="1038"/>
          <ac:spMkLst>
            <pc:docMk/>
            <pc:sldMk cId="2041385936" sldId="256"/>
            <ac:spMk id="5" creationId="{861BD8DA-E51D-8478-F16A-7A752E0FA7E9}"/>
          </ac:spMkLst>
        </pc:spChg>
        <pc:spChg chg="mod">
          <ac:chgData name="Cruz Rodriguez, Mabel" userId="91a2e42f-bdcb-4585-81e8-cfa1a6dec867" providerId="ADAL" clId="{17CA5DFA-97E7-4A1C-96AE-9D06255E168C}" dt="2025-10-02T15:17:52.062" v="1175" actId="6549"/>
          <ac:spMkLst>
            <pc:docMk/>
            <pc:sldMk cId="2041385936" sldId="256"/>
            <ac:spMk id="6" creationId="{34473393-1ACB-606B-F60C-B499C3012BD7}"/>
          </ac:spMkLst>
        </pc:spChg>
        <pc:spChg chg="mod">
          <ac:chgData name="Cruz Rodriguez, Mabel" userId="91a2e42f-bdcb-4585-81e8-cfa1a6dec867" providerId="ADAL" clId="{17CA5DFA-97E7-4A1C-96AE-9D06255E168C}" dt="2025-10-02T10:23:57.210" v="188" actId="1076"/>
          <ac:spMkLst>
            <pc:docMk/>
            <pc:sldMk cId="2041385936" sldId="256"/>
            <ac:spMk id="7" creationId="{F858761F-E2A6-9925-ED6C-F5670C45610B}"/>
          </ac:spMkLst>
        </pc:spChg>
        <pc:spChg chg="add mod">
          <ac:chgData name="Cruz Rodriguez, Mabel" userId="91a2e42f-bdcb-4585-81e8-cfa1a6dec867" providerId="ADAL" clId="{17CA5DFA-97E7-4A1C-96AE-9D06255E168C}" dt="2025-10-02T13:36:29.641" v="268" actId="14100"/>
          <ac:spMkLst>
            <pc:docMk/>
            <pc:sldMk cId="2041385936" sldId="256"/>
            <ac:spMk id="8" creationId="{584310C6-828B-666A-39EC-1486DE915D29}"/>
          </ac:spMkLst>
        </pc:spChg>
        <pc:spChg chg="add mod">
          <ac:chgData name="Cruz Rodriguez, Mabel" userId="91a2e42f-bdcb-4585-81e8-cfa1a6dec867" providerId="ADAL" clId="{17CA5DFA-97E7-4A1C-96AE-9D06255E168C}" dt="2025-10-02T13:44:21.609" v="288" actId="14100"/>
          <ac:spMkLst>
            <pc:docMk/>
            <pc:sldMk cId="2041385936" sldId="256"/>
            <ac:spMk id="11" creationId="{A5715CB3-D263-F20F-5B45-7D03E4E8219A}"/>
          </ac:spMkLst>
        </pc:spChg>
        <pc:spChg chg="add mod">
          <ac:chgData name="Cruz Rodriguez, Mabel" userId="91a2e42f-bdcb-4585-81e8-cfa1a6dec867" providerId="ADAL" clId="{17CA5DFA-97E7-4A1C-96AE-9D06255E168C}" dt="2025-10-02T10:24:42.094" v="198" actId="1076"/>
          <ac:spMkLst>
            <pc:docMk/>
            <pc:sldMk cId="2041385936" sldId="256"/>
            <ac:spMk id="11" creationId="{E5D14FE6-080E-BB6E-70A6-694802BCAED1}"/>
          </ac:spMkLst>
        </pc:spChg>
        <pc:spChg chg="del mod">
          <ac:chgData name="Cruz Rodriguez, Mabel" userId="91a2e42f-bdcb-4585-81e8-cfa1a6dec867" providerId="ADAL" clId="{17CA5DFA-97E7-4A1C-96AE-9D06255E168C}" dt="2025-10-02T13:45:24.293" v="322" actId="478"/>
          <ac:spMkLst>
            <pc:docMk/>
            <pc:sldMk cId="2041385936" sldId="256"/>
            <ac:spMk id="12" creationId="{B7180ECC-0F98-905B-0734-0845BF121513}"/>
          </ac:spMkLst>
        </pc:spChg>
        <pc:spChg chg="mod">
          <ac:chgData name="Cruz Rodriguez, Mabel" userId="91a2e42f-bdcb-4585-81e8-cfa1a6dec867" providerId="ADAL" clId="{17CA5DFA-97E7-4A1C-96AE-9D06255E168C}" dt="2025-10-01T15:55:55.405" v="132" actId="1076"/>
          <ac:spMkLst>
            <pc:docMk/>
            <pc:sldMk cId="2041385936" sldId="256"/>
            <ac:spMk id="13" creationId="{F82C2D04-B119-2DAE-A36A-FFBD86D74BA4}"/>
          </ac:spMkLst>
        </pc:spChg>
        <pc:spChg chg="mod topLvl">
          <ac:chgData name="Cruz Rodriguez, Mabel" userId="91a2e42f-bdcb-4585-81e8-cfa1a6dec867" providerId="ADAL" clId="{17CA5DFA-97E7-4A1C-96AE-9D06255E168C}" dt="2025-10-01T15:55:55.405" v="132" actId="1076"/>
          <ac:spMkLst>
            <pc:docMk/>
            <pc:sldMk cId="2041385936" sldId="256"/>
            <ac:spMk id="14" creationId="{32F33D2A-509C-4C07-3A91-D58C694532AB}"/>
          </ac:spMkLst>
        </pc:spChg>
        <pc:spChg chg="add mod">
          <ac:chgData name="Cruz Rodriguez, Mabel" userId="91a2e42f-bdcb-4585-81e8-cfa1a6dec867" providerId="ADAL" clId="{17CA5DFA-97E7-4A1C-96AE-9D06255E168C}" dt="2025-10-02T10:25:04.642" v="203" actId="1076"/>
          <ac:spMkLst>
            <pc:docMk/>
            <pc:sldMk cId="2041385936" sldId="256"/>
            <ac:spMk id="17" creationId="{D6E33A25-D6B4-4FE0-1F06-ED643CCEBAB5}"/>
          </ac:spMkLst>
        </pc:spChg>
        <pc:spChg chg="add mod">
          <ac:chgData name="Cruz Rodriguez, Mabel" userId="91a2e42f-bdcb-4585-81e8-cfa1a6dec867" providerId="ADAL" clId="{17CA5DFA-97E7-4A1C-96AE-9D06255E168C}" dt="2025-10-02T10:25:15.874" v="208" actId="14100"/>
          <ac:spMkLst>
            <pc:docMk/>
            <pc:sldMk cId="2041385936" sldId="256"/>
            <ac:spMk id="18" creationId="{CD603D9F-325A-941A-DAC5-E52F2D4E7746}"/>
          </ac:spMkLst>
        </pc:spChg>
        <pc:spChg chg="add mod">
          <ac:chgData name="Cruz Rodriguez, Mabel" userId="91a2e42f-bdcb-4585-81e8-cfa1a6dec867" providerId="ADAL" clId="{17CA5DFA-97E7-4A1C-96AE-9D06255E168C}" dt="2025-10-02T10:25:32.907" v="213" actId="14100"/>
          <ac:spMkLst>
            <pc:docMk/>
            <pc:sldMk cId="2041385936" sldId="256"/>
            <ac:spMk id="19" creationId="{1DA546B9-34A8-1B07-DA9F-4DFE9BC803B1}"/>
          </ac:spMkLst>
        </pc:spChg>
        <pc:spChg chg="mod topLvl">
          <ac:chgData name="Cruz Rodriguez, Mabel" userId="91a2e42f-bdcb-4585-81e8-cfa1a6dec867" providerId="ADAL" clId="{17CA5DFA-97E7-4A1C-96AE-9D06255E168C}" dt="2025-10-02T13:34:39.561" v="240" actId="1076"/>
          <ac:spMkLst>
            <pc:docMk/>
            <pc:sldMk cId="2041385936" sldId="256"/>
            <ac:spMk id="21" creationId="{5F8269BF-7B63-D9FD-C2B1-5450C1CEFFED}"/>
          </ac:spMkLst>
        </pc:spChg>
        <pc:spChg chg="mod topLvl">
          <ac:chgData name="Cruz Rodriguez, Mabel" userId="91a2e42f-bdcb-4585-81e8-cfa1a6dec867" providerId="ADAL" clId="{17CA5DFA-97E7-4A1C-96AE-9D06255E168C}" dt="2025-10-02T13:34:42.704" v="241" actId="1076"/>
          <ac:spMkLst>
            <pc:docMk/>
            <pc:sldMk cId="2041385936" sldId="256"/>
            <ac:spMk id="22" creationId="{DCCBE3E6-8D87-4EDC-A294-495EF7D40F17}"/>
          </ac:spMkLst>
        </pc:spChg>
        <pc:spChg chg="add mod">
          <ac:chgData name="Cruz Rodriguez, Mabel" userId="91a2e42f-bdcb-4585-81e8-cfa1a6dec867" providerId="ADAL" clId="{17CA5DFA-97E7-4A1C-96AE-9D06255E168C}" dt="2025-10-02T13:45:16.495" v="321" actId="1038"/>
          <ac:spMkLst>
            <pc:docMk/>
            <pc:sldMk cId="2041385936" sldId="256"/>
            <ac:spMk id="23" creationId="{4F2556D2-7FF6-277C-D5F0-76FCE3600154}"/>
          </ac:spMkLst>
        </pc:spChg>
        <pc:spChg chg="add mod">
          <ac:chgData name="Cruz Rodriguez, Mabel" userId="91a2e42f-bdcb-4585-81e8-cfa1a6dec867" providerId="ADAL" clId="{17CA5DFA-97E7-4A1C-96AE-9D06255E168C}" dt="2025-10-02T13:47:24.435" v="338" actId="14100"/>
          <ac:spMkLst>
            <pc:docMk/>
            <pc:sldMk cId="2041385936" sldId="256"/>
            <ac:spMk id="27" creationId="{1ECB10DC-0662-5313-956E-7D1562645271}"/>
          </ac:spMkLst>
        </pc:spChg>
        <pc:spChg chg="mod topLvl">
          <ac:chgData name="Cruz Rodriguez, Mabel" userId="91a2e42f-bdcb-4585-81e8-cfa1a6dec867" providerId="ADAL" clId="{17CA5DFA-97E7-4A1C-96AE-9D06255E168C}" dt="2025-10-02T13:36:01.536" v="260" actId="1076"/>
          <ac:spMkLst>
            <pc:docMk/>
            <pc:sldMk cId="2041385936" sldId="256"/>
            <ac:spMk id="29" creationId="{4E8993A6-01E5-BA4D-57F4-511233F1F2E0}"/>
          </ac:spMkLst>
        </pc:spChg>
        <pc:spChg chg="mod topLvl">
          <ac:chgData name="Cruz Rodriguez, Mabel" userId="91a2e42f-bdcb-4585-81e8-cfa1a6dec867" providerId="ADAL" clId="{17CA5DFA-97E7-4A1C-96AE-9D06255E168C}" dt="2025-10-02T13:44:52.320" v="290" actId="1076"/>
          <ac:spMkLst>
            <pc:docMk/>
            <pc:sldMk cId="2041385936" sldId="256"/>
            <ac:spMk id="31" creationId="{E589B362-09EB-5458-F7FE-67D20B0143F7}"/>
          </ac:spMkLst>
        </pc:spChg>
        <pc:spChg chg="add mod">
          <ac:chgData name="Cruz Rodriguez, Mabel" userId="91a2e42f-bdcb-4585-81e8-cfa1a6dec867" providerId="ADAL" clId="{17CA5DFA-97E7-4A1C-96AE-9D06255E168C}" dt="2025-10-02T13:47:48.115" v="341" actId="1076"/>
          <ac:spMkLst>
            <pc:docMk/>
            <pc:sldMk cId="2041385936" sldId="256"/>
            <ac:spMk id="32" creationId="{0A3DC661-AF75-26F7-E654-C981B3E8979D}"/>
          </ac:spMkLst>
        </pc:spChg>
        <pc:spChg chg="add mod">
          <ac:chgData name="Cruz Rodriguez, Mabel" userId="91a2e42f-bdcb-4585-81e8-cfa1a6dec867" providerId="ADAL" clId="{17CA5DFA-97E7-4A1C-96AE-9D06255E168C}" dt="2025-10-02T13:47:52.851" v="342" actId="1076"/>
          <ac:spMkLst>
            <pc:docMk/>
            <pc:sldMk cId="2041385936" sldId="256"/>
            <ac:spMk id="33" creationId="{DF5AA4EB-1308-69E8-A2F3-4816B6F9497D}"/>
          </ac:spMkLst>
        </pc:spChg>
        <pc:spChg chg="add mod">
          <ac:chgData name="Cruz Rodriguez, Mabel" userId="91a2e42f-bdcb-4585-81e8-cfa1a6dec867" providerId="ADAL" clId="{17CA5DFA-97E7-4A1C-96AE-9D06255E168C}" dt="2025-10-02T13:47:52.851" v="342" actId="1076"/>
          <ac:spMkLst>
            <pc:docMk/>
            <pc:sldMk cId="2041385936" sldId="256"/>
            <ac:spMk id="34" creationId="{1B671248-05B3-8DB0-DC24-2452C87F4E77}"/>
          </ac:spMkLst>
        </pc:spChg>
        <pc:spChg chg="add mod">
          <ac:chgData name="Cruz Rodriguez, Mabel" userId="91a2e42f-bdcb-4585-81e8-cfa1a6dec867" providerId="ADAL" clId="{17CA5DFA-97E7-4A1C-96AE-9D06255E168C}" dt="2025-10-02T13:54:16.786" v="451" actId="1076"/>
          <ac:spMkLst>
            <pc:docMk/>
            <pc:sldMk cId="2041385936" sldId="256"/>
            <ac:spMk id="35" creationId="{29F6718B-9A72-4B47-5801-D67FC2F116D6}"/>
          </ac:spMkLst>
        </pc:spChg>
        <pc:spChg chg="add del mod">
          <ac:chgData name="Cruz Rodriguez, Mabel" userId="91a2e42f-bdcb-4585-81e8-cfa1a6dec867" providerId="ADAL" clId="{17CA5DFA-97E7-4A1C-96AE-9D06255E168C}" dt="2025-10-02T13:55:25.771" v="505" actId="478"/>
          <ac:spMkLst>
            <pc:docMk/>
            <pc:sldMk cId="2041385936" sldId="256"/>
            <ac:spMk id="36" creationId="{719A8849-DCB3-1BA3-23C7-D3A904B17992}"/>
          </ac:spMkLst>
        </pc:spChg>
        <pc:spChg chg="add mod">
          <ac:chgData name="Cruz Rodriguez, Mabel" userId="91a2e42f-bdcb-4585-81e8-cfa1a6dec867" providerId="ADAL" clId="{17CA5DFA-97E7-4A1C-96AE-9D06255E168C}" dt="2025-10-02T15:27:30.193" v="1326" actId="404"/>
          <ac:spMkLst>
            <pc:docMk/>
            <pc:sldMk cId="2041385936" sldId="256"/>
            <ac:spMk id="37" creationId="{9BC962DD-F2E4-0B32-DC82-A71EF372FE12}"/>
          </ac:spMkLst>
        </pc:spChg>
        <pc:spChg chg="add del mod">
          <ac:chgData name="Cruz Rodriguez, Mabel" userId="91a2e42f-bdcb-4585-81e8-cfa1a6dec867" providerId="ADAL" clId="{17CA5DFA-97E7-4A1C-96AE-9D06255E168C}" dt="2025-10-02T13:45:24.293" v="322" actId="478"/>
          <ac:spMkLst>
            <pc:docMk/>
            <pc:sldMk cId="2041385936" sldId="256"/>
            <ac:spMk id="43" creationId="{A30B8C98-B67E-9439-243E-01615A823853}"/>
          </ac:spMkLst>
        </pc:spChg>
        <pc:spChg chg="add del mod">
          <ac:chgData name="Cruz Rodriguez, Mabel" userId="91a2e42f-bdcb-4585-81e8-cfa1a6dec867" providerId="ADAL" clId="{17CA5DFA-97E7-4A1C-96AE-9D06255E168C}" dt="2025-10-02T10:54:31.452" v="222" actId="478"/>
          <ac:spMkLst>
            <pc:docMk/>
            <pc:sldMk cId="2041385936" sldId="256"/>
            <ac:spMk id="44" creationId="{29E481CF-15E5-340A-4E99-18EBBDEA93D5}"/>
          </ac:spMkLst>
        </pc:spChg>
        <pc:spChg chg="add del mod">
          <ac:chgData name="Cruz Rodriguez, Mabel" userId="91a2e42f-bdcb-4585-81e8-cfa1a6dec867" providerId="ADAL" clId="{17CA5DFA-97E7-4A1C-96AE-9D06255E168C}" dt="2025-10-02T10:54:29.925" v="221" actId="478"/>
          <ac:spMkLst>
            <pc:docMk/>
            <pc:sldMk cId="2041385936" sldId="256"/>
            <ac:spMk id="45" creationId="{836E543C-894D-AC87-924C-1D5AB1DE4883}"/>
          </ac:spMkLst>
        </pc:spChg>
        <pc:spChg chg="add mod">
          <ac:chgData name="Cruz Rodriguez, Mabel" userId="91a2e42f-bdcb-4585-81e8-cfa1a6dec867" providerId="ADAL" clId="{17CA5DFA-97E7-4A1C-96AE-9D06255E168C}" dt="2025-10-02T13:43:52.873" v="286" actId="208"/>
          <ac:spMkLst>
            <pc:docMk/>
            <pc:sldMk cId="2041385936" sldId="256"/>
            <ac:spMk id="46" creationId="{6A2B6F69-DFFA-CBAC-1982-26AF6ACA1FFF}"/>
          </ac:spMkLst>
        </pc:spChg>
        <pc:picChg chg="add mod">
          <ac:chgData name="Cruz Rodriguez, Mabel" userId="91a2e42f-bdcb-4585-81e8-cfa1a6dec867" providerId="ADAL" clId="{17CA5DFA-97E7-4A1C-96AE-9D06255E168C}" dt="2025-10-02T10:24:35.562" v="195"/>
          <ac:picMkLst>
            <pc:docMk/>
            <pc:sldMk cId="2041385936" sldId="256"/>
            <ac:picMk id="4" creationId="{34159B0E-DB90-B44E-61D3-BF32C790C084}"/>
          </ac:picMkLst>
        </pc:picChg>
        <pc:picChg chg="add mod">
          <ac:chgData name="Cruz Rodriguez, Mabel" userId="91a2e42f-bdcb-4585-81e8-cfa1a6dec867" providerId="ADAL" clId="{17CA5DFA-97E7-4A1C-96AE-9D06255E168C}" dt="2025-10-02T10:24:42.094" v="198" actId="1076"/>
          <ac:picMkLst>
            <pc:docMk/>
            <pc:sldMk cId="2041385936" sldId="256"/>
            <ac:picMk id="8" creationId="{08812618-A8A8-7A0E-C694-C489C80D0ADB}"/>
          </ac:picMkLst>
        </pc:picChg>
        <pc:picChg chg="mod modCrop">
          <ac:chgData name="Cruz Rodriguez, Mabel" userId="91a2e42f-bdcb-4585-81e8-cfa1a6dec867" providerId="ADAL" clId="{17CA5DFA-97E7-4A1C-96AE-9D06255E168C}" dt="2025-10-02T13:40:25.434" v="282" actId="732"/>
          <ac:picMkLst>
            <pc:docMk/>
            <pc:sldMk cId="2041385936" sldId="256"/>
            <ac:picMk id="9" creationId="{02111A1E-02AD-19E3-17AF-A26C12056532}"/>
          </ac:picMkLst>
        </pc:picChg>
        <pc:picChg chg="mod modCrop">
          <ac:chgData name="Cruz Rodriguez, Mabel" userId="91a2e42f-bdcb-4585-81e8-cfa1a6dec867" providerId="ADAL" clId="{17CA5DFA-97E7-4A1C-96AE-9D06255E168C}" dt="2025-10-02T13:45:16.495" v="321" actId="1038"/>
          <ac:picMkLst>
            <pc:docMk/>
            <pc:sldMk cId="2041385936" sldId="256"/>
            <ac:picMk id="10" creationId="{08145CBF-E7CE-0462-8F2F-5C993A0965AA}"/>
          </ac:picMkLst>
        </pc:picChg>
        <pc:picChg chg="mod ord modCrop">
          <ac:chgData name="Cruz Rodriguez, Mabel" userId="91a2e42f-bdcb-4585-81e8-cfa1a6dec867" providerId="ADAL" clId="{17CA5DFA-97E7-4A1C-96AE-9D06255E168C}" dt="2025-10-02T13:34:33.849" v="239" actId="1076"/>
          <ac:picMkLst>
            <pc:docMk/>
            <pc:sldMk cId="2041385936" sldId="256"/>
            <ac:picMk id="15" creationId="{F8801414-548F-16FF-DD2D-FA9C47F94A0D}"/>
          </ac:picMkLst>
        </pc:picChg>
        <pc:picChg chg="mod modCrop">
          <ac:chgData name="Cruz Rodriguez, Mabel" userId="91a2e42f-bdcb-4585-81e8-cfa1a6dec867" providerId="ADAL" clId="{17CA5DFA-97E7-4A1C-96AE-9D06255E168C}" dt="2025-10-02T13:36:10.902" v="264" actId="1076"/>
          <ac:picMkLst>
            <pc:docMk/>
            <pc:sldMk cId="2041385936" sldId="256"/>
            <ac:picMk id="16" creationId="{25DB49F5-59FA-F576-FFE6-5E4279F409F7}"/>
          </ac:picMkLst>
        </pc:picChg>
        <pc:picChg chg="add mod">
          <ac:chgData name="Cruz Rodriguez, Mabel" userId="91a2e42f-bdcb-4585-81e8-cfa1a6dec867" providerId="ADAL" clId="{17CA5DFA-97E7-4A1C-96AE-9D06255E168C}" dt="2025-10-02T13:44:41.452" v="289"/>
          <ac:picMkLst>
            <pc:docMk/>
            <pc:sldMk cId="2041385936" sldId="256"/>
            <ac:picMk id="20" creationId="{64AB0109-18A7-74B5-AFA6-66DC55D46F78}"/>
          </ac:picMkLst>
        </pc:picChg>
        <pc:picChg chg="add mod modCrop">
          <ac:chgData name="Cruz Rodriguez, Mabel" userId="91a2e42f-bdcb-4585-81e8-cfa1a6dec867" providerId="ADAL" clId="{17CA5DFA-97E7-4A1C-96AE-9D06255E168C}" dt="2025-10-02T13:46:40.205" v="335" actId="1076"/>
          <ac:picMkLst>
            <pc:docMk/>
            <pc:sldMk cId="2041385936" sldId="256"/>
            <ac:picMk id="24" creationId="{3BB61B76-3AF4-B0E8-3870-6DBB244F8290}"/>
          </ac:picMkLst>
        </pc:picChg>
        <pc:picChg chg="mod modCrop">
          <ac:chgData name="Cruz Rodriguez, Mabel" userId="91a2e42f-bdcb-4585-81e8-cfa1a6dec867" providerId="ADAL" clId="{17CA5DFA-97E7-4A1C-96AE-9D06255E168C}" dt="2025-10-02T10:12:15.817" v="162" actId="1076"/>
          <ac:picMkLst>
            <pc:docMk/>
            <pc:sldMk cId="2041385936" sldId="256"/>
            <ac:picMk id="25" creationId="{D1A92EC7-3A7B-6DBE-D13E-BD2C1583EFAE}"/>
          </ac:picMkLst>
        </pc:picChg>
        <pc:picChg chg="mod modCrop">
          <ac:chgData name="Cruz Rodriguez, Mabel" userId="91a2e42f-bdcb-4585-81e8-cfa1a6dec867" providerId="ADAL" clId="{17CA5DFA-97E7-4A1C-96AE-9D06255E168C}" dt="2025-10-02T10:23:42.722" v="186" actId="732"/>
          <ac:picMkLst>
            <pc:docMk/>
            <pc:sldMk cId="2041385936" sldId="256"/>
            <ac:picMk id="26" creationId="{34FB6D74-163A-6D76-27F6-6AD8C4ED2066}"/>
          </ac:picMkLst>
        </pc:picChg>
        <pc:picChg chg="mod modCrop">
          <ac:chgData name="Cruz Rodriguez, Mabel" userId="91a2e42f-bdcb-4585-81e8-cfa1a6dec867" providerId="ADAL" clId="{17CA5DFA-97E7-4A1C-96AE-9D06255E168C}" dt="2025-10-02T13:35:56.873" v="259" actId="14100"/>
          <ac:picMkLst>
            <pc:docMk/>
            <pc:sldMk cId="2041385936" sldId="256"/>
            <ac:picMk id="28" creationId="{B593660C-7A3F-161A-920D-E53019A1A4F1}"/>
          </ac:picMkLst>
        </pc:picChg>
        <pc:picChg chg="mod modCrop">
          <ac:chgData name="Cruz Rodriguez, Mabel" userId="91a2e42f-bdcb-4585-81e8-cfa1a6dec867" providerId="ADAL" clId="{17CA5DFA-97E7-4A1C-96AE-9D06255E168C}" dt="2025-10-02T13:36:04.042" v="261" actId="1076"/>
          <ac:picMkLst>
            <pc:docMk/>
            <pc:sldMk cId="2041385936" sldId="256"/>
            <ac:picMk id="30" creationId="{96D32944-21B5-E758-4375-3E21EF470995}"/>
          </ac:picMkLst>
        </pc:picChg>
      </pc:sldChg>
      <pc:sldChg chg="addSp delSp modSp new mod modClrScheme chgLayout">
        <pc:chgData name="Cruz Rodriguez, Mabel" userId="91a2e42f-bdcb-4585-81e8-cfa1a6dec867" providerId="ADAL" clId="{17CA5DFA-97E7-4A1C-96AE-9D06255E168C}" dt="2025-10-02T14:05:09.219" v="687" actId="164"/>
        <pc:sldMkLst>
          <pc:docMk/>
          <pc:sldMk cId="2901563126" sldId="257"/>
        </pc:sldMkLst>
        <pc:spChg chg="del">
          <ac:chgData name="Cruz Rodriguez, Mabel" userId="91a2e42f-bdcb-4585-81e8-cfa1a6dec867" providerId="ADAL" clId="{17CA5DFA-97E7-4A1C-96AE-9D06255E168C}" dt="2025-10-02T13:48:38.026" v="344" actId="700"/>
          <ac:spMkLst>
            <pc:docMk/>
            <pc:sldMk cId="2901563126" sldId="257"/>
            <ac:spMk id="2" creationId="{D42C57FF-2D70-B28E-B289-52FDAC826236}"/>
          </ac:spMkLst>
        </pc:spChg>
        <pc:spChg chg="del">
          <ac:chgData name="Cruz Rodriguez, Mabel" userId="91a2e42f-bdcb-4585-81e8-cfa1a6dec867" providerId="ADAL" clId="{17CA5DFA-97E7-4A1C-96AE-9D06255E168C}" dt="2025-10-02T13:48:38.026" v="344" actId="700"/>
          <ac:spMkLst>
            <pc:docMk/>
            <pc:sldMk cId="2901563126" sldId="257"/>
            <ac:spMk id="3" creationId="{94E25A70-960A-A77B-3B58-8F1913B126CA}"/>
          </ac:spMkLst>
        </pc:spChg>
        <pc:spChg chg="add mod">
          <ac:chgData name="Cruz Rodriguez, Mabel" userId="91a2e42f-bdcb-4585-81e8-cfa1a6dec867" providerId="ADAL" clId="{17CA5DFA-97E7-4A1C-96AE-9D06255E168C}" dt="2025-10-02T13:48:50.192" v="346" actId="20577"/>
          <ac:spMkLst>
            <pc:docMk/>
            <pc:sldMk cId="2901563126" sldId="257"/>
            <ac:spMk id="4" creationId="{6F06EF5A-BDDC-9EBE-F34C-130E80E42C82}"/>
          </ac:spMkLst>
        </pc:spChg>
        <pc:spChg chg="add del mod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9" creationId="{8F86D6CC-A908-212E-7864-C7053950BBF2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10" creationId="{F731A186-D0EE-FBD1-8352-AA28FCD4FDDF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12" creationId="{1FCFF27E-2206-F9AC-7AC1-D581D2335510}"/>
          </ac:spMkLst>
        </pc:spChg>
        <pc:spChg chg="mod">
          <ac:chgData name="Cruz Rodriguez, Mabel" userId="91a2e42f-bdcb-4585-81e8-cfa1a6dec867" providerId="ADAL" clId="{17CA5DFA-97E7-4A1C-96AE-9D06255E168C}" dt="2025-10-02T13:49:51.235" v="358" actId="1076"/>
          <ac:spMkLst>
            <pc:docMk/>
            <pc:sldMk cId="2901563126" sldId="257"/>
            <ac:spMk id="13" creationId="{D575204E-6D90-E683-0C9E-CA2DF599AF93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15" creationId="{EC92AE35-8791-0802-8651-A1AF2627F4C2}"/>
          </ac:spMkLst>
        </pc:spChg>
        <pc:spChg chg="add del mod">
          <ac:chgData name="Cruz Rodriguez, Mabel" userId="91a2e42f-bdcb-4585-81e8-cfa1a6dec867" providerId="ADAL" clId="{17CA5DFA-97E7-4A1C-96AE-9D06255E168C}" dt="2025-10-02T14:01:02.876" v="620" actId="164"/>
          <ac:spMkLst>
            <pc:docMk/>
            <pc:sldMk cId="2901563126" sldId="257"/>
            <ac:spMk id="16" creationId="{7219DF71-AA1F-4D9C-D566-58C6F87F48C8}"/>
          </ac:spMkLst>
        </pc:spChg>
        <pc:spChg chg="mod">
          <ac:chgData name="Cruz Rodriguez, Mabel" userId="91a2e42f-bdcb-4585-81e8-cfa1a6dec867" providerId="ADAL" clId="{17CA5DFA-97E7-4A1C-96AE-9D06255E168C}" dt="2025-10-02T13:59:31.604" v="588" actId="14100"/>
          <ac:spMkLst>
            <pc:docMk/>
            <pc:sldMk cId="2901563126" sldId="257"/>
            <ac:spMk id="17" creationId="{5BE0537F-E3B8-EFDB-4F89-651AF9C1AB80}"/>
          </ac:spMkLst>
        </pc:spChg>
        <pc:spChg chg="mod">
          <ac:chgData name="Cruz Rodriguez, Mabel" userId="91a2e42f-bdcb-4585-81e8-cfa1a6dec867" providerId="ADAL" clId="{17CA5DFA-97E7-4A1C-96AE-9D06255E168C}" dt="2025-10-02T13:49:51.235" v="358" actId="1076"/>
          <ac:spMkLst>
            <pc:docMk/>
            <pc:sldMk cId="2901563126" sldId="257"/>
            <ac:spMk id="18" creationId="{06FBFFA9-3775-A823-18EE-8DD6093DE300}"/>
          </ac:spMkLst>
        </pc:spChg>
        <pc:spChg chg="add del mod">
          <ac:chgData name="Cruz Rodriguez, Mabel" userId="91a2e42f-bdcb-4585-81e8-cfa1a6dec867" providerId="ADAL" clId="{17CA5DFA-97E7-4A1C-96AE-9D06255E168C}" dt="2025-10-02T14:00:31.711" v="613" actId="478"/>
          <ac:spMkLst>
            <pc:docMk/>
            <pc:sldMk cId="2901563126" sldId="257"/>
            <ac:spMk id="19" creationId="{2B3FB0E4-85E6-D195-64E2-36CFD87A5ED3}"/>
          </ac:spMkLst>
        </pc:spChg>
        <pc:spChg chg="add mod">
          <ac:chgData name="Cruz Rodriguez, Mabel" userId="91a2e42f-bdcb-4585-81e8-cfa1a6dec867" providerId="ADAL" clId="{17CA5DFA-97E7-4A1C-96AE-9D06255E168C}" dt="2025-10-02T14:01:08.599" v="622" actId="164"/>
          <ac:spMkLst>
            <pc:docMk/>
            <pc:sldMk cId="2901563126" sldId="257"/>
            <ac:spMk id="20" creationId="{6F9F12DF-378F-386C-6360-1C2FDA5FBE51}"/>
          </ac:spMkLst>
        </pc:spChg>
        <pc:spChg chg="add del mod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1" creationId="{5DEBD5B2-655E-1BD6-1EC9-1633C67D3A6D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2" creationId="{EB32BF90-E72E-9523-6293-A98FCA280628}"/>
          </ac:spMkLst>
        </pc:spChg>
        <pc:spChg chg="add del mod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3" creationId="{32664632-54FE-998C-5460-0342C4B4F975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5" creationId="{86AC2A80-46F2-8D9E-2C3F-39A256C5D27A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6" creationId="{F4B84F01-2B5A-291D-50E0-40C704AF7179}"/>
          </ac:spMkLst>
        </pc:spChg>
        <pc:spChg chg="del">
          <ac:chgData name="Cruz Rodriguez, Mabel" userId="91a2e42f-bdcb-4585-81e8-cfa1a6dec867" providerId="ADAL" clId="{17CA5DFA-97E7-4A1C-96AE-9D06255E168C}" dt="2025-10-02T13:52:44.325" v="413" actId="478"/>
          <ac:spMkLst>
            <pc:docMk/>
            <pc:sldMk cId="2901563126" sldId="257"/>
            <ac:spMk id="27" creationId="{9091A0D2-6C7A-674D-8B75-2E8778E07A2D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28" creationId="{0853AFF1-1813-C24E-10C6-B92D7F2DF333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33" creationId="{3E9DD4AA-0A37-B9D9-D8C8-DF4F8A100AF3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34" creationId="{AC213359-5265-C38D-FBFC-0EA168EF5F45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36" creationId="{3303346A-634A-29B7-CCC4-DD8A847C8507}"/>
          </ac:spMkLst>
        </pc:spChg>
        <pc:spChg chg="mod">
          <ac:chgData name="Cruz Rodriguez, Mabel" userId="91a2e42f-bdcb-4585-81e8-cfa1a6dec867" providerId="ADAL" clId="{17CA5DFA-97E7-4A1C-96AE-9D06255E168C}" dt="2025-10-02T14:01:08.599" v="622" actId="164"/>
          <ac:spMkLst>
            <pc:docMk/>
            <pc:sldMk cId="2901563126" sldId="257"/>
            <ac:spMk id="37" creationId="{CBB78E05-2A77-F88A-C296-0BBF339FF277}"/>
          </ac:spMkLst>
        </pc:spChg>
        <pc:spChg chg="add del mod">
          <ac:chgData name="Cruz Rodriguez, Mabel" userId="91a2e42f-bdcb-4585-81e8-cfa1a6dec867" providerId="ADAL" clId="{17CA5DFA-97E7-4A1C-96AE-9D06255E168C}" dt="2025-10-02T13:52:49.146" v="415" actId="478"/>
          <ac:spMkLst>
            <pc:docMk/>
            <pc:sldMk cId="2901563126" sldId="257"/>
            <ac:spMk id="39" creationId="{0F3A966E-6A5E-6B40-E167-36CAD99AB49A}"/>
          </ac:spMkLst>
        </pc:spChg>
        <pc:spChg chg="mod">
          <ac:chgData name="Cruz Rodriguez, Mabel" userId="91a2e42f-bdcb-4585-81e8-cfa1a6dec867" providerId="ADAL" clId="{17CA5DFA-97E7-4A1C-96AE-9D06255E168C}" dt="2025-10-02T14:01:41.043" v="632" actId="164"/>
          <ac:spMkLst>
            <pc:docMk/>
            <pc:sldMk cId="2901563126" sldId="257"/>
            <ac:spMk id="40" creationId="{4198D68F-47ED-A2F8-0C39-45E3D517F7BA}"/>
          </ac:spMkLst>
        </pc:spChg>
        <pc:spChg chg="del mod">
          <ac:chgData name="Cruz Rodriguez, Mabel" userId="91a2e42f-bdcb-4585-81e8-cfa1a6dec867" providerId="ADAL" clId="{17CA5DFA-97E7-4A1C-96AE-9D06255E168C}" dt="2025-10-02T14:01:49.134" v="634" actId="478"/>
          <ac:spMkLst>
            <pc:docMk/>
            <pc:sldMk cId="2901563126" sldId="257"/>
            <ac:spMk id="41" creationId="{4CC1236D-BDCC-3216-96AD-40F82487B200}"/>
          </ac:spMkLst>
        </pc:spChg>
        <pc:spChg chg="mod">
          <ac:chgData name="Cruz Rodriguez, Mabel" userId="91a2e42f-bdcb-4585-81e8-cfa1a6dec867" providerId="ADAL" clId="{17CA5DFA-97E7-4A1C-96AE-9D06255E168C}" dt="2025-10-02T14:01:32.498" v="629" actId="1076"/>
          <ac:spMkLst>
            <pc:docMk/>
            <pc:sldMk cId="2901563126" sldId="257"/>
            <ac:spMk id="42" creationId="{AE0453FE-B17B-5A9F-7F1A-181EE9F28CE1}"/>
          </ac:spMkLst>
        </pc:spChg>
        <pc:spChg chg="del">
          <ac:chgData name="Cruz Rodriguez, Mabel" userId="91a2e42f-bdcb-4585-81e8-cfa1a6dec867" providerId="ADAL" clId="{17CA5DFA-97E7-4A1C-96AE-9D06255E168C}" dt="2025-10-02T13:58:18.154" v="561" actId="478"/>
          <ac:spMkLst>
            <pc:docMk/>
            <pc:sldMk cId="2901563126" sldId="257"/>
            <ac:spMk id="43" creationId="{53040F97-55CB-E5DC-2ACA-3B888E3434CE}"/>
          </ac:spMkLst>
        </pc:spChg>
        <pc:spChg chg="add del mod">
          <ac:chgData name="Cruz Rodriguez, Mabel" userId="91a2e42f-bdcb-4585-81e8-cfa1a6dec867" providerId="ADAL" clId="{17CA5DFA-97E7-4A1C-96AE-9D06255E168C}" dt="2025-10-02T14:02:35.577" v="647" actId="478"/>
          <ac:spMkLst>
            <pc:docMk/>
            <pc:sldMk cId="2901563126" sldId="257"/>
            <ac:spMk id="47" creationId="{40D3B5E6-257F-9D5C-EC4B-6553EF563DDD}"/>
          </ac:spMkLst>
        </pc:spChg>
        <pc:spChg chg="del mod">
          <ac:chgData name="Cruz Rodriguez, Mabel" userId="91a2e42f-bdcb-4585-81e8-cfa1a6dec867" providerId="ADAL" clId="{17CA5DFA-97E7-4A1C-96AE-9D06255E168C}" dt="2025-10-02T14:02:35.577" v="647" actId="478"/>
          <ac:spMkLst>
            <pc:docMk/>
            <pc:sldMk cId="2901563126" sldId="257"/>
            <ac:spMk id="48" creationId="{35B41CAE-5370-7E3D-9C2B-65663F1E8C4F}"/>
          </ac:spMkLst>
        </pc:spChg>
        <pc:spChg chg="del">
          <ac:chgData name="Cruz Rodriguez, Mabel" userId="91a2e42f-bdcb-4585-81e8-cfa1a6dec867" providerId="ADAL" clId="{17CA5DFA-97E7-4A1C-96AE-9D06255E168C}" dt="2025-10-02T13:58:18.154" v="561" actId="478"/>
          <ac:spMkLst>
            <pc:docMk/>
            <pc:sldMk cId="2901563126" sldId="257"/>
            <ac:spMk id="50" creationId="{B157BC27-DCDE-18E3-0829-0273E717DF00}"/>
          </ac:spMkLst>
        </pc:spChg>
        <pc:spChg chg="del">
          <ac:chgData name="Cruz Rodriguez, Mabel" userId="91a2e42f-bdcb-4585-81e8-cfa1a6dec867" providerId="ADAL" clId="{17CA5DFA-97E7-4A1C-96AE-9D06255E168C}" dt="2025-10-02T13:58:15.903" v="560" actId="478"/>
          <ac:spMkLst>
            <pc:docMk/>
            <pc:sldMk cId="2901563126" sldId="257"/>
            <ac:spMk id="51" creationId="{5E18B43B-6551-72CE-1516-76C226CC72C2}"/>
          </ac:spMkLst>
        </pc:spChg>
        <pc:spChg chg="add del mod">
          <ac:chgData name="Cruz Rodriguez, Mabel" userId="91a2e42f-bdcb-4585-81e8-cfa1a6dec867" providerId="ADAL" clId="{17CA5DFA-97E7-4A1C-96AE-9D06255E168C}" dt="2025-10-02T13:58:18.154" v="561" actId="478"/>
          <ac:spMkLst>
            <pc:docMk/>
            <pc:sldMk cId="2901563126" sldId="257"/>
            <ac:spMk id="53" creationId="{90E67893-BD0E-90EA-D035-6AB74631132F}"/>
          </ac:spMkLst>
        </pc:spChg>
        <pc:spChg chg="mod">
          <ac:chgData name="Cruz Rodriguez, Mabel" userId="91a2e42f-bdcb-4585-81e8-cfa1a6dec867" providerId="ADAL" clId="{17CA5DFA-97E7-4A1C-96AE-9D06255E168C}" dt="2025-10-02T14:04:59.122" v="684" actId="164"/>
          <ac:spMkLst>
            <pc:docMk/>
            <pc:sldMk cId="2901563126" sldId="257"/>
            <ac:spMk id="54" creationId="{23A1A823-2ABB-EB1A-E134-DD0623DEB4A0}"/>
          </ac:spMkLst>
        </pc:spChg>
        <pc:spChg chg="del">
          <ac:chgData name="Cruz Rodriguez, Mabel" userId="91a2e42f-bdcb-4585-81e8-cfa1a6dec867" providerId="ADAL" clId="{17CA5DFA-97E7-4A1C-96AE-9D06255E168C}" dt="2025-10-02T13:58:18.154" v="561" actId="478"/>
          <ac:spMkLst>
            <pc:docMk/>
            <pc:sldMk cId="2901563126" sldId="257"/>
            <ac:spMk id="56" creationId="{B48FBA47-8DE6-36AA-E171-59DF85B71E37}"/>
          </ac:spMkLst>
        </pc:spChg>
        <pc:spChg chg="del mod">
          <ac:chgData name="Cruz Rodriguez, Mabel" userId="91a2e42f-bdcb-4585-81e8-cfa1a6dec867" providerId="ADAL" clId="{17CA5DFA-97E7-4A1C-96AE-9D06255E168C}" dt="2025-10-02T14:02:48.206" v="650" actId="478"/>
          <ac:spMkLst>
            <pc:docMk/>
            <pc:sldMk cId="2901563126" sldId="257"/>
            <ac:spMk id="57" creationId="{22237BB4-FECF-6FEE-C38E-83628EB1D948}"/>
          </ac:spMkLst>
        </pc:spChg>
        <pc:spChg chg="mod">
          <ac:chgData name="Cruz Rodriguez, Mabel" userId="91a2e42f-bdcb-4585-81e8-cfa1a6dec867" providerId="ADAL" clId="{17CA5DFA-97E7-4A1C-96AE-9D06255E168C}" dt="2025-10-02T14:04:59.122" v="684" actId="164"/>
          <ac:spMkLst>
            <pc:docMk/>
            <pc:sldMk cId="2901563126" sldId="257"/>
            <ac:spMk id="58" creationId="{2FBA1F0A-41F4-6F20-DA79-0DF93CDC7795}"/>
          </ac:spMkLst>
        </pc:spChg>
        <pc:spChg chg="mod">
          <ac:chgData name="Cruz Rodriguez, Mabel" userId="91a2e42f-bdcb-4585-81e8-cfa1a6dec867" providerId="ADAL" clId="{17CA5DFA-97E7-4A1C-96AE-9D06255E168C}" dt="2025-10-02T14:04:59.122" v="684" actId="164"/>
          <ac:spMkLst>
            <pc:docMk/>
            <pc:sldMk cId="2901563126" sldId="257"/>
            <ac:spMk id="59" creationId="{3F62DBA6-DEE7-55B2-7C33-FA72CA5BCCBF}"/>
          </ac:spMkLst>
        </pc:spChg>
        <pc:spChg chg="add mod">
          <ac:chgData name="Cruz Rodriguez, Mabel" userId="91a2e42f-bdcb-4585-81e8-cfa1a6dec867" providerId="ADAL" clId="{17CA5DFA-97E7-4A1C-96AE-9D06255E168C}" dt="2025-10-02T14:05:09.219" v="687" actId="164"/>
          <ac:spMkLst>
            <pc:docMk/>
            <pc:sldMk cId="2901563126" sldId="257"/>
            <ac:spMk id="60" creationId="{2A91EBCC-D0EE-E62D-D15D-6BDDBF3786ED}"/>
          </ac:spMkLst>
        </pc:spChg>
        <pc:spChg chg="mod">
          <ac:chgData name="Cruz Rodriguez, Mabel" userId="91a2e42f-bdcb-4585-81e8-cfa1a6dec867" providerId="ADAL" clId="{17CA5DFA-97E7-4A1C-96AE-9D06255E168C}" dt="2025-10-02T14:05:05.546" v="686" actId="164"/>
          <ac:spMkLst>
            <pc:docMk/>
            <pc:sldMk cId="2901563126" sldId="257"/>
            <ac:spMk id="61" creationId="{EB703BB9-0B0E-68F7-2DE6-BEE34FD94879}"/>
          </ac:spMkLst>
        </pc:spChg>
        <pc:spChg chg="add del mod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62" creationId="{4E78CE42-663D-DD03-28D5-E5971191367D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63" creationId="{EAB61751-9E4B-46A9-F886-5FCC230FB32D}"/>
          </ac:spMkLst>
        </pc:spChg>
        <pc:spChg chg="del">
          <ac:chgData name="Cruz Rodriguez, Mabel" userId="91a2e42f-bdcb-4585-81e8-cfa1a6dec867" providerId="ADAL" clId="{17CA5DFA-97E7-4A1C-96AE-9D06255E168C}" dt="2025-10-02T13:57:48.974" v="557" actId="478"/>
          <ac:spMkLst>
            <pc:docMk/>
            <pc:sldMk cId="2901563126" sldId="257"/>
            <ac:spMk id="64" creationId="{3D1C8CE8-0A2A-8BDD-A80E-289D0A503979}"/>
          </ac:spMkLst>
        </pc:spChg>
        <pc:spChg chg="del">
          <ac:chgData name="Cruz Rodriguez, Mabel" userId="91a2e42f-bdcb-4585-81e8-cfa1a6dec867" providerId="ADAL" clId="{17CA5DFA-97E7-4A1C-96AE-9D06255E168C}" dt="2025-10-02T13:53:50.957" v="434" actId="21"/>
          <ac:spMkLst>
            <pc:docMk/>
            <pc:sldMk cId="2901563126" sldId="257"/>
            <ac:spMk id="65" creationId="{601FEED1-7CE7-6053-B3B8-EA798ACAAD8A}"/>
          </ac:spMkLst>
        </pc:spChg>
        <pc:spChg chg="del">
          <ac:chgData name="Cruz Rodriguez, Mabel" userId="91a2e42f-bdcb-4585-81e8-cfa1a6dec867" providerId="ADAL" clId="{17CA5DFA-97E7-4A1C-96AE-9D06255E168C}" dt="2025-10-02T13:53:50.957" v="434" actId="21"/>
          <ac:spMkLst>
            <pc:docMk/>
            <pc:sldMk cId="2901563126" sldId="257"/>
            <ac:spMk id="66" creationId="{45FBF67F-AAC0-2A38-492F-46BA567F3BFB}"/>
          </ac:spMkLst>
        </pc:spChg>
        <pc:spChg chg="del">
          <ac:chgData name="Cruz Rodriguez, Mabel" userId="91a2e42f-bdcb-4585-81e8-cfa1a6dec867" providerId="ADAL" clId="{17CA5DFA-97E7-4A1C-96AE-9D06255E168C}" dt="2025-10-02T13:56:27.328" v="526" actId="478"/>
          <ac:spMkLst>
            <pc:docMk/>
            <pc:sldMk cId="2901563126" sldId="257"/>
            <ac:spMk id="67" creationId="{84700B18-483E-8A84-AEA9-18A4771A36B3}"/>
          </ac:spMkLst>
        </pc:spChg>
        <pc:spChg chg="add mod">
          <ac:chgData name="Cruz Rodriguez, Mabel" userId="91a2e42f-bdcb-4585-81e8-cfa1a6dec867" providerId="ADAL" clId="{17CA5DFA-97E7-4A1C-96AE-9D06255E168C}" dt="2025-10-02T13:59:31.604" v="588" actId="14100"/>
          <ac:spMkLst>
            <pc:docMk/>
            <pc:sldMk cId="2901563126" sldId="257"/>
            <ac:spMk id="68" creationId="{C0108F95-77CE-B22A-C995-F4BC7869B1DC}"/>
          </ac:spMkLst>
        </pc:spChg>
        <pc:spChg chg="add mod">
          <ac:chgData name="Cruz Rodriguez, Mabel" userId="91a2e42f-bdcb-4585-81e8-cfa1a6dec867" providerId="ADAL" clId="{17CA5DFA-97E7-4A1C-96AE-9D06255E168C}" dt="2025-10-02T14:01:02.876" v="620" actId="164"/>
          <ac:spMkLst>
            <pc:docMk/>
            <pc:sldMk cId="2901563126" sldId="257"/>
            <ac:spMk id="69" creationId="{639061FF-19BD-A197-2EC2-D35E0C35FDAB}"/>
          </ac:spMkLst>
        </pc:spChg>
        <pc:spChg chg="add del mod">
          <ac:chgData name="Cruz Rodriguez, Mabel" userId="91a2e42f-bdcb-4585-81e8-cfa1a6dec867" providerId="ADAL" clId="{17CA5DFA-97E7-4A1C-96AE-9D06255E168C}" dt="2025-10-02T13:51:47.088" v="391" actId="21"/>
          <ac:spMkLst>
            <pc:docMk/>
            <pc:sldMk cId="2901563126" sldId="257"/>
            <ac:spMk id="70" creationId="{DEF0FC20-A4A5-0B6F-8C2C-294130D796E6}"/>
          </ac:spMkLst>
        </pc:spChg>
        <pc:spChg chg="add mod">
          <ac:chgData name="Cruz Rodriguez, Mabel" userId="91a2e42f-bdcb-4585-81e8-cfa1a6dec867" providerId="ADAL" clId="{17CA5DFA-97E7-4A1C-96AE-9D06255E168C}" dt="2025-10-02T14:01:08.599" v="622" actId="164"/>
          <ac:spMkLst>
            <pc:docMk/>
            <pc:sldMk cId="2901563126" sldId="257"/>
            <ac:spMk id="71" creationId="{DEF0FC20-A4A5-0B6F-8C2C-294130D796E6}"/>
          </ac:spMkLst>
        </pc:spChg>
        <pc:spChg chg="add del mod">
          <ac:chgData name="Cruz Rodriguez, Mabel" userId="91a2e42f-bdcb-4585-81e8-cfa1a6dec867" providerId="ADAL" clId="{17CA5DFA-97E7-4A1C-96AE-9D06255E168C}" dt="2025-10-02T14:00:31.711" v="613" actId="478"/>
          <ac:spMkLst>
            <pc:docMk/>
            <pc:sldMk cId="2901563126" sldId="257"/>
            <ac:spMk id="72" creationId="{DB7EE7EC-284A-37FD-28DD-7C499E5E8F32}"/>
          </ac:spMkLst>
        </pc:spChg>
        <pc:spChg chg="add mod">
          <ac:chgData name="Cruz Rodriguez, Mabel" userId="91a2e42f-bdcb-4585-81e8-cfa1a6dec867" providerId="ADAL" clId="{17CA5DFA-97E7-4A1C-96AE-9D06255E168C}" dt="2025-10-02T14:01:20.614" v="625" actId="164"/>
          <ac:spMkLst>
            <pc:docMk/>
            <pc:sldMk cId="2901563126" sldId="257"/>
            <ac:spMk id="73" creationId="{ABE3AFA3-3625-5D8F-1908-33150279CF51}"/>
          </ac:spMkLst>
        </pc:spChg>
        <pc:spChg chg="add mod">
          <ac:chgData name="Cruz Rodriguez, Mabel" userId="91a2e42f-bdcb-4585-81e8-cfa1a6dec867" providerId="ADAL" clId="{17CA5DFA-97E7-4A1C-96AE-9D06255E168C}" dt="2025-10-02T14:01:20.614" v="625" actId="164"/>
          <ac:spMkLst>
            <pc:docMk/>
            <pc:sldMk cId="2901563126" sldId="257"/>
            <ac:spMk id="74" creationId="{601FEED1-7CE7-6053-B3B8-EA798ACAAD8A}"/>
          </ac:spMkLst>
        </pc:spChg>
        <pc:spChg chg="add mod">
          <ac:chgData name="Cruz Rodriguez, Mabel" userId="91a2e42f-bdcb-4585-81e8-cfa1a6dec867" providerId="ADAL" clId="{17CA5DFA-97E7-4A1C-96AE-9D06255E168C}" dt="2025-10-02T14:01:20.614" v="625" actId="164"/>
          <ac:spMkLst>
            <pc:docMk/>
            <pc:sldMk cId="2901563126" sldId="257"/>
            <ac:spMk id="75" creationId="{45FBF67F-AAC0-2A38-492F-46BA567F3BFB}"/>
          </ac:spMkLst>
        </pc:spChg>
        <pc:spChg chg="add mod">
          <ac:chgData name="Cruz Rodriguez, Mabel" userId="91a2e42f-bdcb-4585-81e8-cfa1a6dec867" providerId="ADAL" clId="{17CA5DFA-97E7-4A1C-96AE-9D06255E168C}" dt="2025-10-02T14:01:41.043" v="632" actId="164"/>
          <ac:spMkLst>
            <pc:docMk/>
            <pc:sldMk cId="2901563126" sldId="257"/>
            <ac:spMk id="76" creationId="{DA51615E-B0E7-00F9-DE9E-622CCFB0BBED}"/>
          </ac:spMkLst>
        </pc:spChg>
        <pc:spChg chg="add mod">
          <ac:chgData name="Cruz Rodriguez, Mabel" userId="91a2e42f-bdcb-4585-81e8-cfa1a6dec867" providerId="ADAL" clId="{17CA5DFA-97E7-4A1C-96AE-9D06255E168C}" dt="2025-10-02T14:01:32.498" v="629" actId="1076"/>
          <ac:spMkLst>
            <pc:docMk/>
            <pc:sldMk cId="2901563126" sldId="257"/>
            <ac:spMk id="77" creationId="{A0DC66F2-1D91-B4D4-111A-65754A0989F0}"/>
          </ac:spMkLst>
        </pc:spChg>
        <pc:spChg chg="add del mod">
          <ac:chgData name="Cruz Rodriguez, Mabel" userId="91a2e42f-bdcb-4585-81e8-cfa1a6dec867" providerId="ADAL" clId="{17CA5DFA-97E7-4A1C-96AE-9D06255E168C}" dt="2025-10-02T14:01:49.134" v="634" actId="478"/>
          <ac:spMkLst>
            <pc:docMk/>
            <pc:sldMk cId="2901563126" sldId="257"/>
            <ac:spMk id="78" creationId="{888A53DB-F52A-CCF4-64E1-D3D2A3254629}"/>
          </ac:spMkLst>
        </pc:spChg>
        <pc:spChg chg="add mod">
          <ac:chgData name="Cruz Rodriguez, Mabel" userId="91a2e42f-bdcb-4585-81e8-cfa1a6dec867" providerId="ADAL" clId="{17CA5DFA-97E7-4A1C-96AE-9D06255E168C}" dt="2025-10-02T14:02:10.965" v="641"/>
          <ac:spMkLst>
            <pc:docMk/>
            <pc:sldMk cId="2901563126" sldId="257"/>
            <ac:spMk id="84" creationId="{7219DF71-AA1F-4D9C-D566-58C6F87F48C8}"/>
          </ac:spMkLst>
        </pc:spChg>
        <pc:spChg chg="add mod">
          <ac:chgData name="Cruz Rodriguez, Mabel" userId="91a2e42f-bdcb-4585-81e8-cfa1a6dec867" providerId="ADAL" clId="{17CA5DFA-97E7-4A1C-96AE-9D06255E168C}" dt="2025-10-02T14:02:14.031" v="642"/>
          <ac:spMkLst>
            <pc:docMk/>
            <pc:sldMk cId="2901563126" sldId="257"/>
            <ac:spMk id="86" creationId="{76AEB2C2-4DFA-8891-1812-9A29564BAE55}"/>
          </ac:spMkLst>
        </pc:spChg>
        <pc:spChg chg="add mod">
          <ac:chgData name="Cruz Rodriguez, Mabel" userId="91a2e42f-bdcb-4585-81e8-cfa1a6dec867" providerId="ADAL" clId="{17CA5DFA-97E7-4A1C-96AE-9D06255E168C}" dt="2025-10-02T14:02:23.908" v="643"/>
          <ac:spMkLst>
            <pc:docMk/>
            <pc:sldMk cId="2901563126" sldId="257"/>
            <ac:spMk id="88" creationId="{D03E0824-BB03-5AFF-C61B-37F9C51B112B}"/>
          </ac:spMkLst>
        </pc:spChg>
        <pc:spChg chg="add mod">
          <ac:chgData name="Cruz Rodriguez, Mabel" userId="91a2e42f-bdcb-4585-81e8-cfa1a6dec867" providerId="ADAL" clId="{17CA5DFA-97E7-4A1C-96AE-9D06255E168C}" dt="2025-10-02T14:03:09.611" v="658" actId="1076"/>
          <ac:spMkLst>
            <pc:docMk/>
            <pc:sldMk cId="2901563126" sldId="257"/>
            <ac:spMk id="90" creationId="{79F34D4D-F4D9-FDE2-B68F-A5527BF8B8D5}"/>
          </ac:spMkLst>
        </pc:spChg>
        <pc:spChg chg="add del mod">
          <ac:chgData name="Cruz Rodriguez, Mabel" userId="91a2e42f-bdcb-4585-81e8-cfa1a6dec867" providerId="ADAL" clId="{17CA5DFA-97E7-4A1C-96AE-9D06255E168C}" dt="2025-10-02T14:03:47.432" v="667" actId="478"/>
          <ac:spMkLst>
            <pc:docMk/>
            <pc:sldMk cId="2901563126" sldId="257"/>
            <ac:spMk id="91" creationId="{2B1B57F2-A318-55C4-AEDD-D0825227553D}"/>
          </ac:spMkLst>
        </pc:spChg>
        <pc:spChg chg="add mod">
          <ac:chgData name="Cruz Rodriguez, Mabel" userId="91a2e42f-bdcb-4585-81e8-cfa1a6dec867" providerId="ADAL" clId="{17CA5DFA-97E7-4A1C-96AE-9D06255E168C}" dt="2025-10-02T14:04:59.122" v="684" actId="164"/>
          <ac:spMkLst>
            <pc:docMk/>
            <pc:sldMk cId="2901563126" sldId="257"/>
            <ac:spMk id="92" creationId="{6AB31730-EEB3-F20F-5E5C-C030113B6105}"/>
          </ac:spMkLst>
        </pc:spChg>
        <pc:spChg chg="add mod">
          <ac:chgData name="Cruz Rodriguez, Mabel" userId="91a2e42f-bdcb-4585-81e8-cfa1a6dec867" providerId="ADAL" clId="{17CA5DFA-97E7-4A1C-96AE-9D06255E168C}" dt="2025-10-02T14:05:05.546" v="686" actId="164"/>
          <ac:spMkLst>
            <pc:docMk/>
            <pc:sldMk cId="2901563126" sldId="257"/>
            <ac:spMk id="93" creationId="{30CF2124-0964-296E-5675-0A00AF4510A3}"/>
          </ac:spMkLst>
        </pc:spChg>
        <pc:spChg chg="add mod">
          <ac:chgData name="Cruz Rodriguez, Mabel" userId="91a2e42f-bdcb-4585-81e8-cfa1a6dec867" providerId="ADAL" clId="{17CA5DFA-97E7-4A1C-96AE-9D06255E168C}" dt="2025-10-02T14:05:09.219" v="687" actId="164"/>
          <ac:spMkLst>
            <pc:docMk/>
            <pc:sldMk cId="2901563126" sldId="257"/>
            <ac:spMk id="94" creationId="{4C3B256F-6C62-49ED-F7FA-556F2383085B}"/>
          </ac:spMkLst>
        </pc:spChg>
        <pc:grpChg chg="add mod">
          <ac:chgData name="Cruz Rodriguez, Mabel" userId="91a2e42f-bdcb-4585-81e8-cfa1a6dec867" providerId="ADAL" clId="{17CA5DFA-97E7-4A1C-96AE-9D06255E168C}" dt="2025-10-02T14:01:27.034" v="628" actId="1076"/>
          <ac:grpSpMkLst>
            <pc:docMk/>
            <pc:sldMk cId="2901563126" sldId="257"/>
            <ac:grpSpMk id="79" creationId="{BC62BADD-3619-4071-631B-61BD4B762284}"/>
          </ac:grpSpMkLst>
        </pc:grpChg>
        <pc:grpChg chg="add mod">
          <ac:chgData name="Cruz Rodriguez, Mabel" userId="91a2e42f-bdcb-4585-81e8-cfa1a6dec867" providerId="ADAL" clId="{17CA5DFA-97E7-4A1C-96AE-9D06255E168C}" dt="2025-10-02T14:01:11.787" v="623" actId="1076"/>
          <ac:grpSpMkLst>
            <pc:docMk/>
            <pc:sldMk cId="2901563126" sldId="257"/>
            <ac:grpSpMk id="80" creationId="{9E576062-F382-DD3E-8B94-89C07880DFAF}"/>
          </ac:grpSpMkLst>
        </pc:grpChg>
        <pc:grpChg chg="add mod">
          <ac:chgData name="Cruz Rodriguez, Mabel" userId="91a2e42f-bdcb-4585-81e8-cfa1a6dec867" providerId="ADAL" clId="{17CA5DFA-97E7-4A1C-96AE-9D06255E168C}" dt="2025-10-02T14:01:22.434" v="626" actId="1076"/>
          <ac:grpSpMkLst>
            <pc:docMk/>
            <pc:sldMk cId="2901563126" sldId="257"/>
            <ac:grpSpMk id="81" creationId="{EA7CB2DA-9A1C-6156-BB0B-1C0C55AC6704}"/>
          </ac:grpSpMkLst>
        </pc:grpChg>
        <pc:grpChg chg="add mod">
          <ac:chgData name="Cruz Rodriguez, Mabel" userId="91a2e42f-bdcb-4585-81e8-cfa1a6dec867" providerId="ADAL" clId="{17CA5DFA-97E7-4A1C-96AE-9D06255E168C}" dt="2025-10-02T14:01:42.922" v="633" actId="1076"/>
          <ac:grpSpMkLst>
            <pc:docMk/>
            <pc:sldMk cId="2901563126" sldId="257"/>
            <ac:grpSpMk id="82" creationId="{74C467DB-EC13-A051-B466-D75A0730B8C1}"/>
          </ac:grpSpMkLst>
        </pc:grpChg>
        <pc:grpChg chg="add mod">
          <ac:chgData name="Cruz Rodriguez, Mabel" userId="91a2e42f-bdcb-4585-81e8-cfa1a6dec867" providerId="ADAL" clId="{17CA5DFA-97E7-4A1C-96AE-9D06255E168C}" dt="2025-10-02T14:04:59.122" v="684" actId="164"/>
          <ac:grpSpMkLst>
            <pc:docMk/>
            <pc:sldMk cId="2901563126" sldId="257"/>
            <ac:grpSpMk id="95" creationId="{A3F75711-631A-5B26-F150-D554B740F28F}"/>
          </ac:grpSpMkLst>
        </pc:grpChg>
        <pc:grpChg chg="add mod">
          <ac:chgData name="Cruz Rodriguez, Mabel" userId="91a2e42f-bdcb-4585-81e8-cfa1a6dec867" providerId="ADAL" clId="{17CA5DFA-97E7-4A1C-96AE-9D06255E168C}" dt="2025-10-02T14:05:05.546" v="686" actId="164"/>
          <ac:grpSpMkLst>
            <pc:docMk/>
            <pc:sldMk cId="2901563126" sldId="257"/>
            <ac:grpSpMk id="96" creationId="{E2A3508B-8E5F-131F-969F-37EA346D52CD}"/>
          </ac:grpSpMkLst>
        </pc:grpChg>
        <pc:grpChg chg="add mod">
          <ac:chgData name="Cruz Rodriguez, Mabel" userId="91a2e42f-bdcb-4585-81e8-cfa1a6dec867" providerId="ADAL" clId="{17CA5DFA-97E7-4A1C-96AE-9D06255E168C}" dt="2025-10-02T14:05:09.219" v="687" actId="164"/>
          <ac:grpSpMkLst>
            <pc:docMk/>
            <pc:sldMk cId="2901563126" sldId="257"/>
            <ac:grpSpMk id="97" creationId="{F0243C90-44DE-5F30-038D-436838E46F72}"/>
          </ac:grpSpMkLst>
        </pc:grpChg>
        <pc:picChg chg="mod modCrop">
          <ac:chgData name="Cruz Rodriguez, Mabel" userId="91a2e42f-bdcb-4585-81e8-cfa1a6dec867" providerId="ADAL" clId="{17CA5DFA-97E7-4A1C-96AE-9D06255E168C}" dt="2025-10-02T13:49:38.874" v="357" actId="1076"/>
          <ac:picMkLst>
            <pc:docMk/>
            <pc:sldMk cId="2901563126" sldId="257"/>
            <ac:picMk id="5" creationId="{4E3A4C71-BEB2-41D2-81BC-6DC5AFDE5A71}"/>
          </ac:picMkLst>
        </pc:picChg>
        <pc:picChg chg="add del mod modCrop">
          <ac:chgData name="Cruz Rodriguez, Mabel" userId="91a2e42f-bdcb-4585-81e8-cfa1a6dec867" providerId="ADAL" clId="{17CA5DFA-97E7-4A1C-96AE-9D06255E168C}" dt="2025-10-02T14:01:02.876" v="620" actId="164"/>
          <ac:picMkLst>
            <pc:docMk/>
            <pc:sldMk cId="2901563126" sldId="257"/>
            <ac:picMk id="6" creationId="{9DF87141-4E32-BF83-B5FC-433F8DB15745}"/>
          </ac:picMkLst>
        </pc:picChg>
        <pc:picChg chg="mod modCrop">
          <ac:chgData name="Cruz Rodriguez, Mabel" userId="91a2e42f-bdcb-4585-81e8-cfa1a6dec867" providerId="ADAL" clId="{17CA5DFA-97E7-4A1C-96AE-9D06255E168C}" dt="2025-10-02T14:01:08.599" v="622" actId="164"/>
          <ac:picMkLst>
            <pc:docMk/>
            <pc:sldMk cId="2901563126" sldId="257"/>
            <ac:picMk id="7" creationId="{179702F8-0C60-AD4A-451D-F042E88479A2}"/>
          </ac:picMkLst>
        </pc:picChg>
        <pc:picChg chg="del mod modCrop">
          <ac:chgData name="Cruz Rodriguez, Mabel" userId="91a2e42f-bdcb-4585-81e8-cfa1a6dec867" providerId="ADAL" clId="{17CA5DFA-97E7-4A1C-96AE-9D06255E168C}" dt="2025-10-02T14:00:31.711" v="613" actId="478"/>
          <ac:picMkLst>
            <pc:docMk/>
            <pc:sldMk cId="2901563126" sldId="257"/>
            <ac:picMk id="8" creationId="{E108582B-D4F2-C0A3-F449-627BF7AF85FF}"/>
          </ac:picMkLst>
        </pc:picChg>
        <pc:picChg chg="mod modCrop">
          <ac:chgData name="Cruz Rodriguez, Mabel" userId="91a2e42f-bdcb-4585-81e8-cfa1a6dec867" providerId="ADAL" clId="{17CA5DFA-97E7-4A1C-96AE-9D06255E168C}" dt="2025-10-02T14:01:20.614" v="625" actId="164"/>
          <ac:picMkLst>
            <pc:docMk/>
            <pc:sldMk cId="2901563126" sldId="257"/>
            <ac:picMk id="29" creationId="{F0F6478F-4568-563D-E7B4-5BDE2C31A5B9}"/>
          </ac:picMkLst>
        </pc:picChg>
        <pc:picChg chg="mod modCrop">
          <ac:chgData name="Cruz Rodriguez, Mabel" userId="91a2e42f-bdcb-4585-81e8-cfa1a6dec867" providerId="ADAL" clId="{17CA5DFA-97E7-4A1C-96AE-9D06255E168C}" dt="2025-10-02T14:01:32.498" v="629" actId="1076"/>
          <ac:picMkLst>
            <pc:docMk/>
            <pc:sldMk cId="2901563126" sldId="257"/>
            <ac:picMk id="30" creationId="{441988D8-88C6-2A3E-3B5B-8C6BC272A3CA}"/>
          </ac:picMkLst>
        </pc:picChg>
        <pc:picChg chg="del mod modCrop">
          <ac:chgData name="Cruz Rodriguez, Mabel" userId="91a2e42f-bdcb-4585-81e8-cfa1a6dec867" providerId="ADAL" clId="{17CA5DFA-97E7-4A1C-96AE-9D06255E168C}" dt="2025-10-02T14:01:49.134" v="634" actId="478"/>
          <ac:picMkLst>
            <pc:docMk/>
            <pc:sldMk cId="2901563126" sldId="257"/>
            <ac:picMk id="31" creationId="{70E51CD9-C353-B23F-2ABA-7D0B98B14E90}"/>
          </ac:picMkLst>
        </pc:picChg>
        <pc:picChg chg="mod modCrop">
          <ac:chgData name="Cruz Rodriguez, Mabel" userId="91a2e42f-bdcb-4585-81e8-cfa1a6dec867" providerId="ADAL" clId="{17CA5DFA-97E7-4A1C-96AE-9D06255E168C}" dt="2025-10-02T14:01:41.043" v="632" actId="164"/>
          <ac:picMkLst>
            <pc:docMk/>
            <pc:sldMk cId="2901563126" sldId="257"/>
            <ac:picMk id="32" creationId="{B8883EB9-A3C5-A603-6EEB-B0E585144E0C}"/>
          </ac:picMkLst>
        </pc:picChg>
        <pc:picChg chg="mod modCrop">
          <ac:chgData name="Cruz Rodriguez, Mabel" userId="91a2e42f-bdcb-4585-81e8-cfa1a6dec867" providerId="ADAL" clId="{17CA5DFA-97E7-4A1C-96AE-9D06255E168C}" dt="2025-10-02T14:04:59.122" v="684" actId="164"/>
          <ac:picMkLst>
            <pc:docMk/>
            <pc:sldMk cId="2901563126" sldId="257"/>
            <ac:picMk id="44" creationId="{047C74E0-E85C-494F-A0D5-3649DB61D861}"/>
          </ac:picMkLst>
        </pc:picChg>
        <pc:picChg chg="del mod">
          <ac:chgData name="Cruz Rodriguez, Mabel" userId="91a2e42f-bdcb-4585-81e8-cfa1a6dec867" providerId="ADAL" clId="{17CA5DFA-97E7-4A1C-96AE-9D06255E168C}" dt="2025-10-02T14:02:32.093" v="645" actId="478"/>
          <ac:picMkLst>
            <pc:docMk/>
            <pc:sldMk cId="2901563126" sldId="257"/>
            <ac:picMk id="45" creationId="{B544BB10-2C84-3AEA-0946-3D7BCC925783}"/>
          </ac:picMkLst>
        </pc:picChg>
        <pc:picChg chg="mod modCrop">
          <ac:chgData name="Cruz Rodriguez, Mabel" userId="91a2e42f-bdcb-4585-81e8-cfa1a6dec867" providerId="ADAL" clId="{17CA5DFA-97E7-4A1C-96AE-9D06255E168C}" dt="2025-10-02T14:05:05.546" v="686" actId="164"/>
          <ac:picMkLst>
            <pc:docMk/>
            <pc:sldMk cId="2901563126" sldId="257"/>
            <ac:picMk id="46" creationId="{41BB8D3A-D66E-2168-8BD5-9FC0D58D404F}"/>
          </ac:picMkLst>
        </pc:picChg>
        <pc:picChg chg="mod modCrop">
          <ac:chgData name="Cruz Rodriguez, Mabel" userId="91a2e42f-bdcb-4585-81e8-cfa1a6dec867" providerId="ADAL" clId="{17CA5DFA-97E7-4A1C-96AE-9D06255E168C}" dt="2025-10-02T14:05:09.219" v="687" actId="164"/>
          <ac:picMkLst>
            <pc:docMk/>
            <pc:sldMk cId="2901563126" sldId="257"/>
            <ac:picMk id="49" creationId="{36DD2C2A-9675-C5E1-6233-5A897842C565}"/>
          </ac:picMkLst>
        </pc:picChg>
        <pc:picChg chg="add mod">
          <ac:chgData name="Cruz Rodriguez, Mabel" userId="91a2e42f-bdcb-4585-81e8-cfa1a6dec867" providerId="ADAL" clId="{17CA5DFA-97E7-4A1C-96AE-9D06255E168C}" dt="2025-10-02T14:02:10.965" v="641"/>
          <ac:picMkLst>
            <pc:docMk/>
            <pc:sldMk cId="2901563126" sldId="257"/>
            <ac:picMk id="83" creationId="{9DF87141-4E32-BF83-B5FC-433F8DB15745}"/>
          </ac:picMkLst>
        </pc:picChg>
        <pc:picChg chg="add mod">
          <ac:chgData name="Cruz Rodriguez, Mabel" userId="91a2e42f-bdcb-4585-81e8-cfa1a6dec867" providerId="ADAL" clId="{17CA5DFA-97E7-4A1C-96AE-9D06255E168C}" dt="2025-10-02T14:02:14.031" v="642"/>
          <ac:picMkLst>
            <pc:docMk/>
            <pc:sldMk cId="2901563126" sldId="257"/>
            <ac:picMk id="85" creationId="{6CE3C4C3-2A07-9232-6536-EAF56E79E6C6}"/>
          </ac:picMkLst>
        </pc:picChg>
        <pc:picChg chg="add mod">
          <ac:chgData name="Cruz Rodriguez, Mabel" userId="91a2e42f-bdcb-4585-81e8-cfa1a6dec867" providerId="ADAL" clId="{17CA5DFA-97E7-4A1C-96AE-9D06255E168C}" dt="2025-10-02T14:02:23.908" v="643"/>
          <ac:picMkLst>
            <pc:docMk/>
            <pc:sldMk cId="2901563126" sldId="257"/>
            <ac:picMk id="87" creationId="{DE65C8BC-EF7F-5685-1B2E-A6FE0C746954}"/>
          </ac:picMkLst>
        </pc:picChg>
        <pc:picChg chg="add mod">
          <ac:chgData name="Cruz Rodriguez, Mabel" userId="91a2e42f-bdcb-4585-81e8-cfa1a6dec867" providerId="ADAL" clId="{17CA5DFA-97E7-4A1C-96AE-9D06255E168C}" dt="2025-10-02T14:03:09.611" v="658" actId="1076"/>
          <ac:picMkLst>
            <pc:docMk/>
            <pc:sldMk cId="2901563126" sldId="257"/>
            <ac:picMk id="89" creationId="{54D7C41E-C68F-5E54-DB06-CDE9BA20E713}"/>
          </ac:picMkLst>
        </pc:picChg>
        <pc:cxnChg chg="del">
          <ac:chgData name="Cruz Rodriguez, Mabel" userId="91a2e42f-bdcb-4585-81e8-cfa1a6dec867" providerId="ADAL" clId="{17CA5DFA-97E7-4A1C-96AE-9D06255E168C}" dt="2025-10-02T13:56:27.328" v="526" actId="478"/>
          <ac:cxnSpMkLst>
            <pc:docMk/>
            <pc:sldMk cId="2901563126" sldId="257"/>
            <ac:cxnSpMk id="35" creationId="{8B83CFF8-B55A-9F60-7168-7C3A42D96D4C}"/>
          </ac:cxnSpMkLst>
        </pc:cxnChg>
        <pc:cxnChg chg="del">
          <ac:chgData name="Cruz Rodriguez, Mabel" userId="91a2e42f-bdcb-4585-81e8-cfa1a6dec867" providerId="ADAL" clId="{17CA5DFA-97E7-4A1C-96AE-9D06255E168C}" dt="2025-10-02T13:56:27.328" v="526" actId="478"/>
          <ac:cxnSpMkLst>
            <pc:docMk/>
            <pc:sldMk cId="2901563126" sldId="257"/>
            <ac:cxnSpMk id="38" creationId="{51FF97FA-21DC-C412-92D6-F4000498A068}"/>
          </ac:cxnSpMkLst>
        </pc:cxnChg>
        <pc:cxnChg chg="del">
          <ac:chgData name="Cruz Rodriguez, Mabel" userId="91a2e42f-bdcb-4585-81e8-cfa1a6dec867" providerId="ADAL" clId="{17CA5DFA-97E7-4A1C-96AE-9D06255E168C}" dt="2025-10-02T13:58:18.154" v="561" actId="478"/>
          <ac:cxnSpMkLst>
            <pc:docMk/>
            <pc:sldMk cId="2901563126" sldId="257"/>
            <ac:cxnSpMk id="52" creationId="{9141BD81-028E-1020-8620-4ACC770C8980}"/>
          </ac:cxnSpMkLst>
        </pc:cxnChg>
        <pc:cxnChg chg="del">
          <ac:chgData name="Cruz Rodriguez, Mabel" userId="91a2e42f-bdcb-4585-81e8-cfa1a6dec867" providerId="ADAL" clId="{17CA5DFA-97E7-4A1C-96AE-9D06255E168C}" dt="2025-10-02T13:58:18.154" v="561" actId="478"/>
          <ac:cxnSpMkLst>
            <pc:docMk/>
            <pc:sldMk cId="2901563126" sldId="257"/>
            <ac:cxnSpMk id="55" creationId="{20E81395-AECE-F2BA-2C10-0B8F2BAFC829}"/>
          </ac:cxnSpMkLst>
        </pc:cxnChg>
      </pc:sldChg>
      <pc:sldChg chg="addSp delSp modSp new mod">
        <pc:chgData name="Cruz Rodriguez, Mabel" userId="91a2e42f-bdcb-4585-81e8-cfa1a6dec867" providerId="ADAL" clId="{17CA5DFA-97E7-4A1C-96AE-9D06255E168C}" dt="2025-10-02T14:11:16.105" v="776" actId="478"/>
        <pc:sldMkLst>
          <pc:docMk/>
          <pc:sldMk cId="478500445" sldId="258"/>
        </pc:sldMkLst>
        <pc:spChg chg="de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6" creationId="{3C85A076-6F62-52D4-C650-24B8E7ACB506}"/>
          </ac:spMkLst>
        </pc:spChg>
        <pc:spChg chg="mod topLvl">
          <ac:chgData name="Cruz Rodriguez, Mabel" userId="91a2e42f-bdcb-4585-81e8-cfa1a6dec867" providerId="ADAL" clId="{17CA5DFA-97E7-4A1C-96AE-9D06255E168C}" dt="2025-10-02T14:11:12.871" v="774" actId="1076"/>
          <ac:spMkLst>
            <pc:docMk/>
            <pc:sldMk cId="478500445" sldId="258"/>
            <ac:spMk id="7" creationId="{B7602208-7532-EE98-D0A5-B516C62DE356}"/>
          </ac:spMkLst>
        </pc:spChg>
        <pc:spChg chg="del mod topLv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8" creationId="{04EC7A9A-DFC5-7092-B3A5-83BE084E9632}"/>
          </ac:spMkLst>
        </pc:spChg>
        <pc:spChg chg="del mod topLv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9" creationId="{93A1B28B-B800-202C-D81E-759E54BA4F90}"/>
          </ac:spMkLst>
        </pc:spChg>
        <pc:spChg chg="del mod topLvl">
          <ac:chgData name="Cruz Rodriguez, Mabel" userId="91a2e42f-bdcb-4585-81e8-cfa1a6dec867" providerId="ADAL" clId="{17CA5DFA-97E7-4A1C-96AE-9D06255E168C}" dt="2025-10-02T14:11:16.105" v="776" actId="478"/>
          <ac:spMkLst>
            <pc:docMk/>
            <pc:sldMk cId="478500445" sldId="258"/>
            <ac:spMk id="12" creationId="{08045C2E-0530-B9D3-BE03-5F5E031C956E}"/>
          </ac:spMkLst>
        </pc:spChg>
        <pc:spChg chg="del">
          <ac:chgData name="Cruz Rodriguez, Mabel" userId="91a2e42f-bdcb-4585-81e8-cfa1a6dec867" providerId="ADAL" clId="{17CA5DFA-97E7-4A1C-96AE-9D06255E168C}" dt="2025-10-02T14:11:16.105" v="776" actId="478"/>
          <ac:spMkLst>
            <pc:docMk/>
            <pc:sldMk cId="478500445" sldId="258"/>
            <ac:spMk id="13" creationId="{E974D0C3-066E-E521-B90F-801688BA65D6}"/>
          </ac:spMkLst>
        </pc:spChg>
        <pc:spChg chg="del mod topLvl">
          <ac:chgData name="Cruz Rodriguez, Mabel" userId="91a2e42f-bdcb-4585-81e8-cfa1a6dec867" providerId="ADAL" clId="{17CA5DFA-97E7-4A1C-96AE-9D06255E168C}" dt="2025-10-02T14:11:16.105" v="776" actId="478"/>
          <ac:spMkLst>
            <pc:docMk/>
            <pc:sldMk cId="478500445" sldId="258"/>
            <ac:spMk id="14" creationId="{7F7B145E-ACE3-2F1A-0EA2-73966EEC9E02}"/>
          </ac:spMkLst>
        </pc:spChg>
        <pc:spChg chg="mod topLvl">
          <ac:chgData name="Cruz Rodriguez, Mabel" userId="91a2e42f-bdcb-4585-81e8-cfa1a6dec867" providerId="ADAL" clId="{17CA5DFA-97E7-4A1C-96AE-9D06255E168C}" dt="2025-10-02T14:09:56.103" v="753" actId="1076"/>
          <ac:spMkLst>
            <pc:docMk/>
            <pc:sldMk cId="478500445" sldId="258"/>
            <ac:spMk id="15" creationId="{7207422D-67F9-6DB2-FFC2-BAADB3302F0F}"/>
          </ac:spMkLst>
        </pc:spChg>
        <pc:spChg chg="del mod topLvl">
          <ac:chgData name="Cruz Rodriguez, Mabel" userId="91a2e42f-bdcb-4585-81e8-cfa1a6dec867" providerId="ADAL" clId="{17CA5DFA-97E7-4A1C-96AE-9D06255E168C}" dt="2025-10-02T14:11:16.105" v="776" actId="478"/>
          <ac:spMkLst>
            <pc:docMk/>
            <pc:sldMk cId="478500445" sldId="258"/>
            <ac:spMk id="16" creationId="{BBCF72F9-4EA9-8BE9-9458-5079E4740F98}"/>
          </ac:spMkLst>
        </pc:spChg>
        <pc:spChg chg="del mod topLv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17" creationId="{93358BD1-DE4B-D248-7FF0-60B0C90246E8}"/>
          </ac:spMkLst>
        </pc:spChg>
        <pc:spChg chg="del mod topLv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18" creationId="{BB1ABE6C-F531-51A2-8A63-38AE454558FD}"/>
          </ac:spMkLst>
        </pc:spChg>
        <pc:spChg chg="del mod topLvl">
          <ac:chgData name="Cruz Rodriguez, Mabel" userId="91a2e42f-bdcb-4585-81e8-cfa1a6dec867" providerId="ADAL" clId="{17CA5DFA-97E7-4A1C-96AE-9D06255E168C}" dt="2025-10-02T14:11:15.037" v="775" actId="478"/>
          <ac:spMkLst>
            <pc:docMk/>
            <pc:sldMk cId="478500445" sldId="258"/>
            <ac:spMk id="19" creationId="{20EA1F6C-78D2-2649-7678-C89D896F43A6}"/>
          </ac:spMkLst>
        </pc:spChg>
        <pc:spChg chg="add mod">
          <ac:chgData name="Cruz Rodriguez, Mabel" userId="91a2e42f-bdcb-4585-81e8-cfa1a6dec867" providerId="ADAL" clId="{17CA5DFA-97E7-4A1C-96AE-9D06255E168C}" dt="2025-10-02T14:05:41.723" v="692" actId="20577"/>
          <ac:spMkLst>
            <pc:docMk/>
            <pc:sldMk cId="478500445" sldId="258"/>
            <ac:spMk id="20" creationId="{2C5F7F1B-0255-FEBC-56F9-10C31334B4BE}"/>
          </ac:spMkLst>
        </pc:spChg>
        <pc:spChg chg="add mod">
          <ac:chgData name="Cruz Rodriguez, Mabel" userId="91a2e42f-bdcb-4585-81e8-cfa1a6dec867" providerId="ADAL" clId="{17CA5DFA-97E7-4A1C-96AE-9D06255E168C}" dt="2025-10-02T14:09:45.418" v="751" actId="164"/>
          <ac:spMkLst>
            <pc:docMk/>
            <pc:sldMk cId="478500445" sldId="258"/>
            <ac:spMk id="21" creationId="{B25E9BB2-78E6-7D02-9311-C8C6E05CDB47}"/>
          </ac:spMkLst>
        </pc:spChg>
        <pc:spChg chg="add mod">
          <ac:chgData name="Cruz Rodriguez, Mabel" userId="91a2e42f-bdcb-4585-81e8-cfa1a6dec867" providerId="ADAL" clId="{17CA5DFA-97E7-4A1C-96AE-9D06255E168C}" dt="2025-10-02T14:09:45.418" v="751" actId="164"/>
          <ac:spMkLst>
            <pc:docMk/>
            <pc:sldMk cId="478500445" sldId="258"/>
            <ac:spMk id="22" creationId="{3D6299DD-9CC2-E0A4-D086-2E88BFE86EE0}"/>
          </ac:spMkLst>
        </pc:spChg>
        <pc:spChg chg="add mod">
          <ac:chgData name="Cruz Rodriguez, Mabel" userId="91a2e42f-bdcb-4585-81e8-cfa1a6dec867" providerId="ADAL" clId="{17CA5DFA-97E7-4A1C-96AE-9D06255E168C}" dt="2025-10-02T14:07:59.159" v="722" actId="1076"/>
          <ac:spMkLst>
            <pc:docMk/>
            <pc:sldMk cId="478500445" sldId="258"/>
            <ac:spMk id="23" creationId="{E01496C5-537C-C2FB-FBC3-E2AE989546B8}"/>
          </ac:spMkLst>
        </pc:spChg>
        <pc:spChg chg="add mod">
          <ac:chgData name="Cruz Rodriguez, Mabel" userId="91a2e42f-bdcb-4585-81e8-cfa1a6dec867" providerId="ADAL" clId="{17CA5DFA-97E7-4A1C-96AE-9D06255E168C}" dt="2025-10-02T14:09:45.418" v="751" actId="164"/>
          <ac:spMkLst>
            <pc:docMk/>
            <pc:sldMk cId="478500445" sldId="258"/>
            <ac:spMk id="24" creationId="{FD3C7715-6DE8-31A9-8E6F-6D269062D976}"/>
          </ac:spMkLst>
        </pc:spChg>
        <pc:spChg chg="add mod">
          <ac:chgData name="Cruz Rodriguez, Mabel" userId="91a2e42f-bdcb-4585-81e8-cfa1a6dec867" providerId="ADAL" clId="{17CA5DFA-97E7-4A1C-96AE-9D06255E168C}" dt="2025-10-02T14:09:41.578" v="750" actId="164"/>
          <ac:spMkLst>
            <pc:docMk/>
            <pc:sldMk cId="478500445" sldId="258"/>
            <ac:spMk id="25" creationId="{5306235B-1AA4-1EC2-86B9-F84F706A4573}"/>
          </ac:spMkLst>
        </pc:spChg>
        <pc:spChg chg="add mod">
          <ac:chgData name="Cruz Rodriguez, Mabel" userId="91a2e42f-bdcb-4585-81e8-cfa1a6dec867" providerId="ADAL" clId="{17CA5DFA-97E7-4A1C-96AE-9D06255E168C}" dt="2025-10-02T14:11:05.135" v="773" actId="14100"/>
          <ac:spMkLst>
            <pc:docMk/>
            <pc:sldMk cId="478500445" sldId="258"/>
            <ac:spMk id="28" creationId="{CA2D01EF-E4D0-6E48-55F6-198737BCAAF8}"/>
          </ac:spMkLst>
        </pc:spChg>
        <pc:grpChg chg="add mod">
          <ac:chgData name="Cruz Rodriguez, Mabel" userId="91a2e42f-bdcb-4585-81e8-cfa1a6dec867" providerId="ADAL" clId="{17CA5DFA-97E7-4A1C-96AE-9D06255E168C}" dt="2025-10-02T14:09:47.343" v="752" actId="1076"/>
          <ac:grpSpMkLst>
            <pc:docMk/>
            <pc:sldMk cId="478500445" sldId="258"/>
            <ac:grpSpMk id="26" creationId="{EAC1CFB4-708F-CDE8-19E2-10DCC8A63F03}"/>
          </ac:grpSpMkLst>
        </pc:grpChg>
        <pc:grpChg chg="add mod">
          <ac:chgData name="Cruz Rodriguez, Mabel" userId="91a2e42f-bdcb-4585-81e8-cfa1a6dec867" providerId="ADAL" clId="{17CA5DFA-97E7-4A1C-96AE-9D06255E168C}" dt="2025-10-02T14:09:45.418" v="751" actId="164"/>
          <ac:grpSpMkLst>
            <pc:docMk/>
            <pc:sldMk cId="478500445" sldId="258"/>
            <ac:grpSpMk id="27" creationId="{60A690C2-2538-6075-A8B6-B0F03DF818C7}"/>
          </ac:grpSpMkLst>
        </pc:grpChg>
        <pc:picChg chg="mod modCrop">
          <ac:chgData name="Cruz Rodriguez, Mabel" userId="91a2e42f-bdcb-4585-81e8-cfa1a6dec867" providerId="ADAL" clId="{17CA5DFA-97E7-4A1C-96AE-9D06255E168C}" dt="2025-10-02T14:09:45.418" v="751" actId="164"/>
          <ac:picMkLst>
            <pc:docMk/>
            <pc:sldMk cId="478500445" sldId="258"/>
            <ac:picMk id="3" creationId="{7EE72D54-934B-1172-9E46-BD1B8736B89C}"/>
          </ac:picMkLst>
        </pc:picChg>
        <pc:picChg chg="mod modCrop">
          <ac:chgData name="Cruz Rodriguez, Mabel" userId="91a2e42f-bdcb-4585-81e8-cfa1a6dec867" providerId="ADAL" clId="{17CA5DFA-97E7-4A1C-96AE-9D06255E168C}" dt="2025-10-02T14:09:41.578" v="750" actId="164"/>
          <ac:picMkLst>
            <pc:docMk/>
            <pc:sldMk cId="478500445" sldId="258"/>
            <ac:picMk id="4" creationId="{FEF5398A-60B0-8786-B51D-A0DD5B3EDD70}"/>
          </ac:picMkLst>
        </pc:picChg>
        <pc:picChg chg="mod modCrop">
          <ac:chgData name="Cruz Rodriguez, Mabel" userId="91a2e42f-bdcb-4585-81e8-cfa1a6dec867" providerId="ADAL" clId="{17CA5DFA-97E7-4A1C-96AE-9D06255E168C}" dt="2025-10-02T14:10:45.993" v="769" actId="14100"/>
          <ac:picMkLst>
            <pc:docMk/>
            <pc:sldMk cId="478500445" sldId="258"/>
            <ac:picMk id="5" creationId="{E6D886B5-E4BC-4851-EDED-6D266A51BB2B}"/>
          </ac:picMkLst>
        </pc:picChg>
        <pc:cxnChg chg="del">
          <ac:chgData name="Cruz Rodriguez, Mabel" userId="91a2e42f-bdcb-4585-81e8-cfa1a6dec867" providerId="ADAL" clId="{17CA5DFA-97E7-4A1C-96AE-9D06255E168C}" dt="2025-10-02T14:11:15.037" v="775" actId="478"/>
          <ac:cxnSpMkLst>
            <pc:docMk/>
            <pc:sldMk cId="478500445" sldId="258"/>
            <ac:cxnSpMk id="10" creationId="{389A4EBB-618A-EA8D-8471-5391B747D1E7}"/>
          </ac:cxnSpMkLst>
        </pc:cxnChg>
        <pc:cxnChg chg="del">
          <ac:chgData name="Cruz Rodriguez, Mabel" userId="91a2e42f-bdcb-4585-81e8-cfa1a6dec867" providerId="ADAL" clId="{17CA5DFA-97E7-4A1C-96AE-9D06255E168C}" dt="2025-10-02T14:11:15.037" v="775" actId="478"/>
          <ac:cxnSpMkLst>
            <pc:docMk/>
            <pc:sldMk cId="478500445" sldId="258"/>
            <ac:cxnSpMk id="11" creationId="{88713B00-02BD-F83C-9AC3-4C57D125735D}"/>
          </ac:cxnSpMkLst>
        </pc:cxnChg>
      </pc:sldChg>
      <pc:sldChg chg="addSp delSp modSp new mod">
        <pc:chgData name="Cruz Rodriguez, Mabel" userId="91a2e42f-bdcb-4585-81e8-cfa1a6dec867" providerId="ADAL" clId="{17CA5DFA-97E7-4A1C-96AE-9D06255E168C}" dt="2025-10-02T15:11:23.733" v="1078" actId="1076"/>
        <pc:sldMkLst>
          <pc:docMk/>
          <pc:sldMk cId="846304337" sldId="259"/>
        </pc:sldMkLst>
        <pc:spChg chg="del mod topLvl">
          <ac:chgData name="Cruz Rodriguez, Mabel" userId="91a2e42f-bdcb-4585-81e8-cfa1a6dec867" providerId="ADAL" clId="{17CA5DFA-97E7-4A1C-96AE-9D06255E168C}" dt="2025-10-02T15:10:01.968" v="1008" actId="478"/>
          <ac:spMkLst>
            <pc:docMk/>
            <pc:sldMk cId="846304337" sldId="259"/>
            <ac:spMk id="3" creationId="{18E601BB-D744-F559-2193-C7012F69E30B}"/>
          </ac:spMkLst>
        </pc:spChg>
        <pc:spChg chg="add del mod topLvl">
          <ac:chgData name="Cruz Rodriguez, Mabel" userId="91a2e42f-bdcb-4585-81e8-cfa1a6dec867" providerId="ADAL" clId="{17CA5DFA-97E7-4A1C-96AE-9D06255E168C}" dt="2025-10-02T15:04:53.404" v="903" actId="478"/>
          <ac:spMkLst>
            <pc:docMk/>
            <pc:sldMk cId="846304337" sldId="259"/>
            <ac:spMk id="9" creationId="{9A5DAA4C-0A43-DEEE-0449-C27357BCFBA7}"/>
          </ac:spMkLst>
        </pc:spChg>
        <pc:spChg chg="mod topLvl">
          <ac:chgData name="Cruz Rodriguez, Mabel" userId="91a2e42f-bdcb-4585-81e8-cfa1a6dec867" providerId="ADAL" clId="{17CA5DFA-97E7-4A1C-96AE-9D06255E168C}" dt="2025-10-02T15:04:31.861" v="900" actId="1076"/>
          <ac:spMkLst>
            <pc:docMk/>
            <pc:sldMk cId="846304337" sldId="259"/>
            <ac:spMk id="10" creationId="{9AA1A80A-9C98-E734-1543-3B68BA6CF6E4}"/>
          </ac:spMkLst>
        </pc:spChg>
        <pc:spChg chg="mod topLvl">
          <ac:chgData name="Cruz Rodriguez, Mabel" userId="91a2e42f-bdcb-4585-81e8-cfa1a6dec867" providerId="ADAL" clId="{17CA5DFA-97E7-4A1C-96AE-9D06255E168C}" dt="2025-10-02T15:08:51.728" v="989" actId="164"/>
          <ac:spMkLst>
            <pc:docMk/>
            <pc:sldMk cId="846304337" sldId="259"/>
            <ac:spMk id="11" creationId="{89DEF4DB-23E7-48DF-ADA2-6A7E2D7084B1}"/>
          </ac:spMkLst>
        </pc:spChg>
        <pc:spChg chg="mod topLvl">
          <ac:chgData name="Cruz Rodriguez, Mabel" userId="91a2e42f-bdcb-4585-81e8-cfa1a6dec867" providerId="ADAL" clId="{17CA5DFA-97E7-4A1C-96AE-9D06255E168C}" dt="2025-10-02T15:11:14.276" v="1070" actId="1076"/>
          <ac:spMkLst>
            <pc:docMk/>
            <pc:sldMk cId="846304337" sldId="259"/>
            <ac:spMk id="12" creationId="{0725879D-8FA9-BBB5-E3CA-03443228901F}"/>
          </ac:spMkLst>
        </pc:spChg>
        <pc:spChg chg="mod topLvl">
          <ac:chgData name="Cruz Rodriguez, Mabel" userId="91a2e42f-bdcb-4585-81e8-cfa1a6dec867" providerId="ADAL" clId="{17CA5DFA-97E7-4A1C-96AE-9D06255E168C}" dt="2025-10-02T15:04:49.847" v="902" actId="164"/>
          <ac:spMkLst>
            <pc:docMk/>
            <pc:sldMk cId="846304337" sldId="259"/>
            <ac:spMk id="13" creationId="{EFAE940C-F71E-B853-625C-F536D080B693}"/>
          </ac:spMkLst>
        </pc:spChg>
        <pc:spChg chg="del mod topLvl">
          <ac:chgData name="Cruz Rodriguez, Mabel" userId="91a2e42f-bdcb-4585-81e8-cfa1a6dec867" providerId="ADAL" clId="{17CA5DFA-97E7-4A1C-96AE-9D06255E168C}" dt="2025-10-02T15:04:55.936" v="904" actId="478"/>
          <ac:spMkLst>
            <pc:docMk/>
            <pc:sldMk cId="846304337" sldId="259"/>
            <ac:spMk id="15" creationId="{507AEACC-57C0-066A-7B4D-D3E13711C1F0}"/>
          </ac:spMkLst>
        </pc:spChg>
        <pc:spChg chg="del mod topLvl">
          <ac:chgData name="Cruz Rodriguez, Mabel" userId="91a2e42f-bdcb-4585-81e8-cfa1a6dec867" providerId="ADAL" clId="{17CA5DFA-97E7-4A1C-96AE-9D06255E168C}" dt="2025-10-02T15:04:53.404" v="903" actId="478"/>
          <ac:spMkLst>
            <pc:docMk/>
            <pc:sldMk cId="846304337" sldId="259"/>
            <ac:spMk id="16" creationId="{21DDB022-D007-24FE-0050-86C0FDED6F8C}"/>
          </ac:spMkLst>
        </pc:spChg>
        <pc:spChg chg="del mod topLvl">
          <ac:chgData name="Cruz Rodriguez, Mabel" userId="91a2e42f-bdcb-4585-81e8-cfa1a6dec867" providerId="ADAL" clId="{17CA5DFA-97E7-4A1C-96AE-9D06255E168C}" dt="2025-10-02T15:04:55.936" v="904" actId="478"/>
          <ac:spMkLst>
            <pc:docMk/>
            <pc:sldMk cId="846304337" sldId="259"/>
            <ac:spMk id="17" creationId="{A4E0A9B1-EF8F-2A7B-3D07-FE07BBCF70A8}"/>
          </ac:spMkLst>
        </pc:spChg>
        <pc:spChg chg="del mod topLvl">
          <ac:chgData name="Cruz Rodriguez, Mabel" userId="91a2e42f-bdcb-4585-81e8-cfa1a6dec867" providerId="ADAL" clId="{17CA5DFA-97E7-4A1C-96AE-9D06255E168C}" dt="2025-10-02T15:04:55.936" v="904" actId="478"/>
          <ac:spMkLst>
            <pc:docMk/>
            <pc:sldMk cId="846304337" sldId="259"/>
            <ac:spMk id="18" creationId="{15676597-1C16-EC6F-16DB-B1F77B83DDC6}"/>
          </ac:spMkLst>
        </pc:spChg>
        <pc:spChg chg="add mod">
          <ac:chgData name="Cruz Rodriguez, Mabel" userId="91a2e42f-bdcb-4585-81e8-cfa1a6dec867" providerId="ADAL" clId="{17CA5DFA-97E7-4A1C-96AE-9D06255E168C}" dt="2025-10-02T14:55:43.950" v="783" actId="20577"/>
          <ac:spMkLst>
            <pc:docMk/>
            <pc:sldMk cId="846304337" sldId="259"/>
            <ac:spMk id="19" creationId="{B6223610-7CF4-48A6-A479-950644A4E73E}"/>
          </ac:spMkLst>
        </pc:spChg>
        <pc:spChg chg="add mod">
          <ac:chgData name="Cruz Rodriguez, Mabel" userId="91a2e42f-bdcb-4585-81e8-cfa1a6dec867" providerId="ADAL" clId="{17CA5DFA-97E7-4A1C-96AE-9D06255E168C}" dt="2025-10-02T15:04:31.861" v="900" actId="1076"/>
          <ac:spMkLst>
            <pc:docMk/>
            <pc:sldMk cId="846304337" sldId="259"/>
            <ac:spMk id="20" creationId="{F409915E-5C5E-A9CE-1B96-E91BE8CEC235}"/>
          </ac:spMkLst>
        </pc:spChg>
        <pc:spChg chg="add mod">
          <ac:chgData name="Cruz Rodriguez, Mabel" userId="91a2e42f-bdcb-4585-81e8-cfa1a6dec867" providerId="ADAL" clId="{17CA5DFA-97E7-4A1C-96AE-9D06255E168C}" dt="2025-10-02T15:11:23.733" v="1078" actId="1076"/>
          <ac:spMkLst>
            <pc:docMk/>
            <pc:sldMk cId="846304337" sldId="259"/>
            <ac:spMk id="21" creationId="{6A749014-D51B-13C2-F939-32E7B3ECBBE7}"/>
          </ac:spMkLst>
        </pc:spChg>
        <pc:spChg chg="add mod">
          <ac:chgData name="Cruz Rodriguez, Mabel" userId="91a2e42f-bdcb-4585-81e8-cfa1a6dec867" providerId="ADAL" clId="{17CA5DFA-97E7-4A1C-96AE-9D06255E168C}" dt="2025-10-02T15:04:49.847" v="902" actId="164"/>
          <ac:spMkLst>
            <pc:docMk/>
            <pc:sldMk cId="846304337" sldId="259"/>
            <ac:spMk id="22" creationId="{015BDC73-D844-73B0-39A2-763B5F752C7C}"/>
          </ac:spMkLst>
        </pc:spChg>
        <pc:spChg chg="add mod">
          <ac:chgData name="Cruz Rodriguez, Mabel" userId="91a2e42f-bdcb-4585-81e8-cfa1a6dec867" providerId="ADAL" clId="{17CA5DFA-97E7-4A1C-96AE-9D06255E168C}" dt="2025-10-02T15:07:00.265" v="942" actId="1076"/>
          <ac:spMkLst>
            <pc:docMk/>
            <pc:sldMk cId="846304337" sldId="259"/>
            <ac:spMk id="25" creationId="{0DEF2603-CB19-FA31-EFBD-62E9920F2453}"/>
          </ac:spMkLst>
        </pc:spChg>
        <pc:spChg chg="add mod">
          <ac:chgData name="Cruz Rodriguez, Mabel" userId="91a2e42f-bdcb-4585-81e8-cfa1a6dec867" providerId="ADAL" clId="{17CA5DFA-97E7-4A1C-96AE-9D06255E168C}" dt="2025-10-02T15:08:51.728" v="989" actId="164"/>
          <ac:spMkLst>
            <pc:docMk/>
            <pc:sldMk cId="846304337" sldId="259"/>
            <ac:spMk id="28" creationId="{D9C9656B-55DA-4016-482E-50A6BC1A0C26}"/>
          </ac:spMkLst>
        </pc:spChg>
        <pc:spChg chg="add mod">
          <ac:chgData name="Cruz Rodriguez, Mabel" userId="91a2e42f-bdcb-4585-81e8-cfa1a6dec867" providerId="ADAL" clId="{17CA5DFA-97E7-4A1C-96AE-9D06255E168C}" dt="2025-10-02T15:10:29.519" v="1018" actId="1037"/>
          <ac:spMkLst>
            <pc:docMk/>
            <pc:sldMk cId="846304337" sldId="259"/>
            <ac:spMk id="30" creationId="{53470FA8-B082-CB1F-8C0C-9500F144E23C}"/>
          </ac:spMkLst>
        </pc:spChg>
        <pc:grpChg chg="mod">
          <ac:chgData name="Cruz Rodriguez, Mabel" userId="91a2e42f-bdcb-4585-81e8-cfa1a6dec867" providerId="ADAL" clId="{17CA5DFA-97E7-4A1C-96AE-9D06255E168C}" dt="2025-10-02T14:56:58.376" v="819" actId="1076"/>
          <ac:grpSpMkLst>
            <pc:docMk/>
            <pc:sldMk cId="846304337" sldId="259"/>
            <ac:grpSpMk id="2" creationId="{46BAA04B-C046-6283-A24B-ADCDDFC28137}"/>
          </ac:grpSpMkLst>
        </pc:grpChg>
        <pc:grpChg chg="mod">
          <ac:chgData name="Cruz Rodriguez, Mabel" userId="91a2e42f-bdcb-4585-81e8-cfa1a6dec867" providerId="ADAL" clId="{17CA5DFA-97E7-4A1C-96AE-9D06255E168C}" dt="2025-10-02T14:56:55.426" v="811" actId="1076"/>
          <ac:grpSpMkLst>
            <pc:docMk/>
            <pc:sldMk cId="846304337" sldId="259"/>
            <ac:grpSpMk id="4" creationId="{5E1F1141-8134-AFD2-F691-569563339D9D}"/>
          </ac:grpSpMkLst>
        </pc:grpChg>
        <pc:grpChg chg="add mod">
          <ac:chgData name="Cruz Rodriguez, Mabel" userId="91a2e42f-bdcb-4585-81e8-cfa1a6dec867" providerId="ADAL" clId="{17CA5DFA-97E7-4A1C-96AE-9D06255E168C}" dt="2025-10-02T15:04:22.064" v="898" actId="164"/>
          <ac:grpSpMkLst>
            <pc:docMk/>
            <pc:sldMk cId="846304337" sldId="259"/>
            <ac:grpSpMk id="23" creationId="{DBF812A2-A88F-755B-661B-CE425B8BF553}"/>
          </ac:grpSpMkLst>
        </pc:grpChg>
        <pc:grpChg chg="add mod">
          <ac:chgData name="Cruz Rodriguez, Mabel" userId="91a2e42f-bdcb-4585-81e8-cfa1a6dec867" providerId="ADAL" clId="{17CA5DFA-97E7-4A1C-96AE-9D06255E168C}" dt="2025-10-02T15:04:49.847" v="902" actId="164"/>
          <ac:grpSpMkLst>
            <pc:docMk/>
            <pc:sldMk cId="846304337" sldId="259"/>
            <ac:grpSpMk id="24" creationId="{0C4C6A1B-4590-BB88-3C4B-A07F8F23C213}"/>
          </ac:grpSpMkLst>
        </pc:grpChg>
        <pc:grpChg chg="add mod">
          <ac:chgData name="Cruz Rodriguez, Mabel" userId="91a2e42f-bdcb-4585-81e8-cfa1a6dec867" providerId="ADAL" clId="{17CA5DFA-97E7-4A1C-96AE-9D06255E168C}" dt="2025-10-02T15:08:59.789" v="991" actId="1076"/>
          <ac:grpSpMkLst>
            <pc:docMk/>
            <pc:sldMk cId="846304337" sldId="259"/>
            <ac:grpSpMk id="29" creationId="{F0168DD2-5A2C-D985-5CF8-0B8A135F4541}"/>
          </ac:grpSpMkLst>
        </pc:grpChg>
        <pc:picChg chg="mod topLvl modCrop">
          <ac:chgData name="Cruz Rodriguez, Mabel" userId="91a2e42f-bdcb-4585-81e8-cfa1a6dec867" providerId="ADAL" clId="{17CA5DFA-97E7-4A1C-96AE-9D06255E168C}" dt="2025-10-02T15:04:31.861" v="900" actId="1076"/>
          <ac:picMkLst>
            <pc:docMk/>
            <pc:sldMk cId="846304337" sldId="259"/>
            <ac:picMk id="5" creationId="{34F4FA3C-856F-B08E-2DB0-77C73AE5DFEE}"/>
          </ac:picMkLst>
        </pc:picChg>
        <pc:picChg chg="mod modCrop">
          <ac:chgData name="Cruz Rodriguez, Mabel" userId="91a2e42f-bdcb-4585-81e8-cfa1a6dec867" providerId="ADAL" clId="{17CA5DFA-97E7-4A1C-96AE-9D06255E168C}" dt="2025-10-02T15:11:02.545" v="1068" actId="1038"/>
          <ac:picMkLst>
            <pc:docMk/>
            <pc:sldMk cId="846304337" sldId="259"/>
            <ac:picMk id="6" creationId="{E1A3AC5B-0BB6-0666-DDA4-055AB882B8F3}"/>
          </ac:picMkLst>
        </pc:picChg>
        <pc:picChg chg="mod modCrop">
          <ac:chgData name="Cruz Rodriguez, Mabel" userId="91a2e42f-bdcb-4585-81e8-cfa1a6dec867" providerId="ADAL" clId="{17CA5DFA-97E7-4A1C-96AE-9D06255E168C}" dt="2025-10-02T15:04:49.847" v="902" actId="164"/>
          <ac:picMkLst>
            <pc:docMk/>
            <pc:sldMk cId="846304337" sldId="259"/>
            <ac:picMk id="7" creationId="{70C24CF3-76E4-0490-10E5-9314E670D22B}"/>
          </ac:picMkLst>
        </pc:picChg>
        <pc:picChg chg="del mod modCrop">
          <ac:chgData name="Cruz Rodriguez, Mabel" userId="91a2e42f-bdcb-4585-81e8-cfa1a6dec867" providerId="ADAL" clId="{17CA5DFA-97E7-4A1C-96AE-9D06255E168C}" dt="2025-10-02T15:07:09.712" v="957" actId="478"/>
          <ac:picMkLst>
            <pc:docMk/>
            <pc:sldMk cId="846304337" sldId="259"/>
            <ac:picMk id="8" creationId="{C472822A-DCCA-C290-4D58-15ABC0F70AD3}"/>
          </ac:picMkLst>
        </pc:picChg>
        <pc:picChg chg="add mod modCrop">
          <ac:chgData name="Cruz Rodriguez, Mabel" userId="91a2e42f-bdcb-4585-81e8-cfa1a6dec867" providerId="ADAL" clId="{17CA5DFA-97E7-4A1C-96AE-9D06255E168C}" dt="2025-10-02T15:08:51.728" v="989" actId="164"/>
          <ac:picMkLst>
            <pc:docMk/>
            <pc:sldMk cId="846304337" sldId="259"/>
            <ac:picMk id="26" creationId="{8E3FE2B4-B77B-5B04-7198-23A9D12846AE}"/>
          </ac:picMkLst>
        </pc:picChg>
        <pc:picChg chg="add del mod">
          <ac:chgData name="Cruz Rodriguez, Mabel" userId="91a2e42f-bdcb-4585-81e8-cfa1a6dec867" providerId="ADAL" clId="{17CA5DFA-97E7-4A1C-96AE-9D06255E168C}" dt="2025-10-02T15:09:23.802" v="993" actId="478"/>
          <ac:picMkLst>
            <pc:docMk/>
            <pc:sldMk cId="846304337" sldId="259"/>
            <ac:picMk id="27" creationId="{2A778CED-A4A7-365A-DD5A-13E3272B4E7C}"/>
          </ac:picMkLst>
        </pc:picChg>
        <pc:cxnChg chg="del">
          <ac:chgData name="Cruz Rodriguez, Mabel" userId="91a2e42f-bdcb-4585-81e8-cfa1a6dec867" providerId="ADAL" clId="{17CA5DFA-97E7-4A1C-96AE-9D06255E168C}" dt="2025-10-02T15:04:56.588" v="905" actId="478"/>
          <ac:cxnSpMkLst>
            <pc:docMk/>
            <pc:sldMk cId="846304337" sldId="259"/>
            <ac:cxnSpMk id="14" creationId="{5DA4B3BB-7BEF-3A0C-4FBF-68183C6F4CEF}"/>
          </ac:cxnSpMkLst>
        </pc:cxnChg>
      </pc:sldChg>
      <pc:sldChg chg="addSp delSp modSp new mod">
        <pc:chgData name="Cruz Rodriguez, Mabel" userId="91a2e42f-bdcb-4585-81e8-cfa1a6dec867" providerId="ADAL" clId="{17CA5DFA-97E7-4A1C-96AE-9D06255E168C}" dt="2025-10-02T15:31:19.726" v="1399" actId="1076"/>
        <pc:sldMkLst>
          <pc:docMk/>
          <pc:sldMk cId="2228829383" sldId="260"/>
        </pc:sldMkLst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3" creationId="{8D51C880-860A-A8A7-CC27-3EE2DAE693E4}"/>
          </ac:spMkLst>
        </pc:spChg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10" creationId="{24DB84B9-4B7F-070C-0DA8-008E612A68E7}"/>
          </ac:spMkLst>
        </pc:spChg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11" creationId="{270079F9-8352-C56B-F949-2BAC6E3F4544}"/>
          </ac:spMkLst>
        </pc:spChg>
        <pc:spChg chg="mod topLvl">
          <ac:chgData name="Cruz Rodriguez, Mabel" userId="91a2e42f-bdcb-4585-81e8-cfa1a6dec867" providerId="ADAL" clId="{17CA5DFA-97E7-4A1C-96AE-9D06255E168C}" dt="2025-10-02T15:12:22.443" v="1088" actId="1076"/>
          <ac:spMkLst>
            <pc:docMk/>
            <pc:sldMk cId="2228829383" sldId="260"/>
            <ac:spMk id="12" creationId="{2E5A6EEE-2F07-34AC-03CF-B8AEA41B553B}"/>
          </ac:spMkLst>
        </pc:spChg>
        <pc:spChg chg="mod topLvl">
          <ac:chgData name="Cruz Rodriguez, Mabel" userId="91a2e42f-bdcb-4585-81e8-cfa1a6dec867" providerId="ADAL" clId="{17CA5DFA-97E7-4A1C-96AE-9D06255E168C}" dt="2025-10-02T15:14:48.472" v="1138" actId="1076"/>
          <ac:spMkLst>
            <pc:docMk/>
            <pc:sldMk cId="2228829383" sldId="260"/>
            <ac:spMk id="13" creationId="{B81B80FE-35DA-B3A0-73D2-D389FD422C41}"/>
          </ac:spMkLst>
        </pc:spChg>
        <pc:spChg chg="mod topLvl">
          <ac:chgData name="Cruz Rodriguez, Mabel" userId="91a2e42f-bdcb-4585-81e8-cfa1a6dec867" providerId="ADAL" clId="{17CA5DFA-97E7-4A1C-96AE-9D06255E168C}" dt="2025-10-02T15:31:19.726" v="1399" actId="1076"/>
          <ac:spMkLst>
            <pc:docMk/>
            <pc:sldMk cId="2228829383" sldId="260"/>
            <ac:spMk id="14" creationId="{ADAEA34D-AD17-F58B-35AD-D7AC24CC8A0B}"/>
          </ac:spMkLst>
        </pc:spChg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18" creationId="{606E3CDE-4D4D-88DB-B377-681C5614F781}"/>
          </ac:spMkLst>
        </pc:spChg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19" creationId="{E6BBA1A8-D2AE-9E74-E411-94A0DA75B563}"/>
          </ac:spMkLst>
        </pc:spChg>
        <pc:spChg chg="del mod topLv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22" creationId="{1CED3E82-4660-EF62-058F-0688EA93AFF6}"/>
          </ac:spMkLst>
        </pc:spChg>
        <pc:spChg chg="del">
          <ac:chgData name="Cruz Rodriguez, Mabel" userId="91a2e42f-bdcb-4585-81e8-cfa1a6dec867" providerId="ADAL" clId="{17CA5DFA-97E7-4A1C-96AE-9D06255E168C}" dt="2025-10-02T15:15:23.042" v="1158" actId="478"/>
          <ac:spMkLst>
            <pc:docMk/>
            <pc:sldMk cId="2228829383" sldId="260"/>
            <ac:spMk id="24" creationId="{37B13ED4-E863-7FEE-EED5-C05BBAF64376}"/>
          </ac:spMkLst>
        </pc:spChg>
        <pc:spChg chg="mod topLvl">
          <ac:chgData name="Cruz Rodriguez, Mabel" userId="91a2e42f-bdcb-4585-81e8-cfa1a6dec867" providerId="ADAL" clId="{17CA5DFA-97E7-4A1C-96AE-9D06255E168C}" dt="2025-10-02T15:13:46.420" v="1113" actId="1076"/>
          <ac:spMkLst>
            <pc:docMk/>
            <pc:sldMk cId="2228829383" sldId="260"/>
            <ac:spMk id="25" creationId="{43677F45-29B8-EBF0-ACB9-793B63B1BA53}"/>
          </ac:spMkLst>
        </pc:spChg>
        <pc:spChg chg="add mod">
          <ac:chgData name="Cruz Rodriguez, Mabel" userId="91a2e42f-bdcb-4585-81e8-cfa1a6dec867" providerId="ADAL" clId="{17CA5DFA-97E7-4A1C-96AE-9D06255E168C}" dt="2025-10-02T15:12:03.617" v="1085" actId="20577"/>
          <ac:spMkLst>
            <pc:docMk/>
            <pc:sldMk cId="2228829383" sldId="260"/>
            <ac:spMk id="26" creationId="{AEF6C143-DA8D-E8E1-53EA-61482E60D599}"/>
          </ac:spMkLst>
        </pc:spChg>
        <pc:spChg chg="add mod">
          <ac:chgData name="Cruz Rodriguez, Mabel" userId="91a2e42f-bdcb-4585-81e8-cfa1a6dec867" providerId="ADAL" clId="{17CA5DFA-97E7-4A1C-96AE-9D06255E168C}" dt="2025-10-02T15:13:29.844" v="1108" actId="14100"/>
          <ac:spMkLst>
            <pc:docMk/>
            <pc:sldMk cId="2228829383" sldId="260"/>
            <ac:spMk id="27" creationId="{E4975F58-EDE1-85EF-CDDC-88926758CF25}"/>
          </ac:spMkLst>
        </pc:spChg>
        <pc:spChg chg="add mod">
          <ac:chgData name="Cruz Rodriguez, Mabel" userId="91a2e42f-bdcb-4585-81e8-cfa1a6dec867" providerId="ADAL" clId="{17CA5DFA-97E7-4A1C-96AE-9D06255E168C}" dt="2025-10-02T15:13:40.405" v="1111" actId="1076"/>
          <ac:spMkLst>
            <pc:docMk/>
            <pc:sldMk cId="2228829383" sldId="260"/>
            <ac:spMk id="28" creationId="{7312E123-CA76-4916-C95B-A7AE31705CD5}"/>
          </ac:spMkLst>
        </pc:spChg>
        <pc:spChg chg="add mod">
          <ac:chgData name="Cruz Rodriguez, Mabel" userId="91a2e42f-bdcb-4585-81e8-cfa1a6dec867" providerId="ADAL" clId="{17CA5DFA-97E7-4A1C-96AE-9D06255E168C}" dt="2025-10-02T15:15:17.948" v="1157" actId="1076"/>
          <ac:spMkLst>
            <pc:docMk/>
            <pc:sldMk cId="2228829383" sldId="260"/>
            <ac:spMk id="29" creationId="{10762100-851F-F56B-AE52-1D49B77FF1ED}"/>
          </ac:spMkLst>
        </pc:spChg>
        <pc:spChg chg="add mod">
          <ac:chgData name="Cruz Rodriguez, Mabel" userId="91a2e42f-bdcb-4585-81e8-cfa1a6dec867" providerId="ADAL" clId="{17CA5DFA-97E7-4A1C-96AE-9D06255E168C}" dt="2025-10-02T15:16:16.733" v="1174" actId="14100"/>
          <ac:spMkLst>
            <pc:docMk/>
            <pc:sldMk cId="2228829383" sldId="260"/>
            <ac:spMk id="30" creationId="{B31B4041-6817-B6E1-7964-C7C11121A615}"/>
          </ac:spMkLst>
        </pc:spChg>
        <pc:spChg chg="add mod">
          <ac:chgData name="Cruz Rodriguez, Mabel" userId="91a2e42f-bdcb-4585-81e8-cfa1a6dec867" providerId="ADAL" clId="{17CA5DFA-97E7-4A1C-96AE-9D06255E168C}" dt="2025-10-02T15:18:29.917" v="1178" actId="14100"/>
          <ac:spMkLst>
            <pc:docMk/>
            <pc:sldMk cId="2228829383" sldId="260"/>
            <ac:spMk id="31" creationId="{0525808C-51C2-E6E0-73B6-00360E03E34D}"/>
          </ac:spMkLst>
        </pc:spChg>
        <pc:grpChg chg="mod">
          <ac:chgData name="Cruz Rodriguez, Mabel" userId="91a2e42f-bdcb-4585-81e8-cfa1a6dec867" providerId="ADAL" clId="{17CA5DFA-97E7-4A1C-96AE-9D06255E168C}" dt="2025-10-02T15:11:42.422" v="1081" actId="1076"/>
          <ac:grpSpMkLst>
            <pc:docMk/>
            <pc:sldMk cId="2228829383" sldId="260"/>
            <ac:grpSpMk id="2" creationId="{5ADECD81-0875-9BEC-B708-404C0B4AEFFE}"/>
          </ac:grpSpMkLst>
        </pc:grpChg>
        <pc:grpChg chg="del">
          <ac:chgData name="Cruz Rodriguez, Mabel" userId="91a2e42f-bdcb-4585-81e8-cfa1a6dec867" providerId="ADAL" clId="{17CA5DFA-97E7-4A1C-96AE-9D06255E168C}" dt="2025-10-02T15:12:14.112" v="1087" actId="165"/>
          <ac:grpSpMkLst>
            <pc:docMk/>
            <pc:sldMk cId="2228829383" sldId="260"/>
            <ac:grpSpMk id="4" creationId="{4B860336-3762-4DB0-B8D2-FADBB6CE41F8}"/>
          </ac:grpSpMkLst>
        </pc:grpChg>
        <pc:grpChg chg="mod">
          <ac:chgData name="Cruz Rodriguez, Mabel" userId="91a2e42f-bdcb-4585-81e8-cfa1a6dec867" providerId="ADAL" clId="{17CA5DFA-97E7-4A1C-96AE-9D06255E168C}" dt="2025-10-02T15:11:42.422" v="1081" actId="1076"/>
          <ac:grpSpMkLst>
            <pc:docMk/>
            <pc:sldMk cId="2228829383" sldId="260"/>
            <ac:grpSpMk id="15" creationId="{4B50E156-EA96-675F-6652-F3405FBDE610}"/>
          </ac:grpSpMkLst>
        </pc:grpChg>
        <pc:picChg chg="mod topLvl modCrop">
          <ac:chgData name="Cruz Rodriguez, Mabel" userId="91a2e42f-bdcb-4585-81e8-cfa1a6dec867" providerId="ADAL" clId="{17CA5DFA-97E7-4A1C-96AE-9D06255E168C}" dt="2025-10-02T15:14:45.796" v="1137" actId="1076"/>
          <ac:picMkLst>
            <pc:docMk/>
            <pc:sldMk cId="2228829383" sldId="260"/>
            <ac:picMk id="5" creationId="{9EB898A9-91B4-4711-3627-13D7FA742F75}"/>
          </ac:picMkLst>
        </pc:picChg>
        <pc:picChg chg="mod topLvl modCrop">
          <ac:chgData name="Cruz Rodriguez, Mabel" userId="91a2e42f-bdcb-4585-81e8-cfa1a6dec867" providerId="ADAL" clId="{17CA5DFA-97E7-4A1C-96AE-9D06255E168C}" dt="2025-10-02T15:13:32.740" v="1109" actId="1076"/>
          <ac:picMkLst>
            <pc:docMk/>
            <pc:sldMk cId="2228829383" sldId="260"/>
            <ac:picMk id="6" creationId="{4AED32B7-A8DC-186A-5391-208E40917489}"/>
          </ac:picMkLst>
        </pc:picChg>
        <pc:picChg chg="mod modCrop">
          <ac:chgData name="Cruz Rodriguez, Mabel" userId="91a2e42f-bdcb-4585-81e8-cfa1a6dec867" providerId="ADAL" clId="{17CA5DFA-97E7-4A1C-96AE-9D06255E168C}" dt="2025-10-02T15:14:42.205" v="1135" actId="1076"/>
          <ac:picMkLst>
            <pc:docMk/>
            <pc:sldMk cId="2228829383" sldId="260"/>
            <ac:picMk id="16" creationId="{D457010E-666C-65C4-A360-C280F81FF2C0}"/>
          </ac:picMkLst>
        </pc:picChg>
        <pc:picChg chg="del">
          <ac:chgData name="Cruz Rodriguez, Mabel" userId="91a2e42f-bdcb-4585-81e8-cfa1a6dec867" providerId="ADAL" clId="{17CA5DFA-97E7-4A1C-96AE-9D06255E168C}" dt="2025-10-02T15:15:23.042" v="1158" actId="478"/>
          <ac:picMkLst>
            <pc:docMk/>
            <pc:sldMk cId="2228829383" sldId="260"/>
            <ac:picMk id="17" creationId="{E02C06BA-DCA0-4BA4-9A7B-A3B8E0CA0648}"/>
          </ac:picMkLst>
        </pc:picChg>
        <pc:cxnChg chg="del mod topLvl">
          <ac:chgData name="Cruz Rodriguez, Mabel" userId="91a2e42f-bdcb-4585-81e8-cfa1a6dec867" providerId="ADAL" clId="{17CA5DFA-97E7-4A1C-96AE-9D06255E168C}" dt="2025-10-02T15:15:23.042" v="1158" actId="478"/>
          <ac:cxnSpMkLst>
            <pc:docMk/>
            <pc:sldMk cId="2228829383" sldId="260"/>
            <ac:cxnSpMk id="7" creationId="{B5A2992C-B3FC-90D6-1064-771FA7E0CCCA}"/>
          </ac:cxnSpMkLst>
        </pc:cxnChg>
        <pc:cxnChg chg="mod topLvl">
          <ac:chgData name="Cruz Rodriguez, Mabel" userId="91a2e42f-bdcb-4585-81e8-cfa1a6dec867" providerId="ADAL" clId="{17CA5DFA-97E7-4A1C-96AE-9D06255E168C}" dt="2025-10-02T15:12:14.112" v="1087" actId="165"/>
          <ac:cxnSpMkLst>
            <pc:docMk/>
            <pc:sldMk cId="2228829383" sldId="260"/>
            <ac:cxnSpMk id="9" creationId="{FCE4C291-573F-2F80-2898-91E9D07D9970}"/>
          </ac:cxnSpMkLst>
        </pc:cxnChg>
        <pc:cxnChg chg="del">
          <ac:chgData name="Cruz Rodriguez, Mabel" userId="91a2e42f-bdcb-4585-81e8-cfa1a6dec867" providerId="ADAL" clId="{17CA5DFA-97E7-4A1C-96AE-9D06255E168C}" dt="2025-10-02T15:15:23.042" v="1158" actId="478"/>
          <ac:cxnSpMkLst>
            <pc:docMk/>
            <pc:sldMk cId="2228829383" sldId="260"/>
            <ac:cxnSpMk id="23" creationId="{05BFAD0C-EADD-077F-AFCF-91C74CF0BA75}"/>
          </ac:cxnSpMkLst>
        </pc:cxnChg>
      </pc:sldChg>
      <pc:sldChg chg="addSp delSp modSp new mod">
        <pc:chgData name="Cruz Rodriguez, Mabel" userId="91a2e42f-bdcb-4585-81e8-cfa1a6dec867" providerId="ADAL" clId="{17CA5DFA-97E7-4A1C-96AE-9D06255E168C}" dt="2025-10-02T15:43:21.750" v="1466" actId="14100"/>
        <pc:sldMkLst>
          <pc:docMk/>
          <pc:sldMk cId="2967855328" sldId="261"/>
        </pc:sldMkLst>
        <pc:spChg chg="del mod topLvl">
          <ac:chgData name="Cruz Rodriguez, Mabel" userId="91a2e42f-bdcb-4585-81e8-cfa1a6dec867" providerId="ADAL" clId="{17CA5DFA-97E7-4A1C-96AE-9D06255E168C}" dt="2025-10-02T15:21:32.721" v="1238" actId="478"/>
          <ac:spMkLst>
            <pc:docMk/>
            <pc:sldMk cId="2967855328" sldId="261"/>
            <ac:spMk id="5" creationId="{5447F5A5-725C-6856-2744-64E708AFBD33}"/>
          </ac:spMkLst>
        </pc:spChg>
        <pc:spChg chg="mod topLvl">
          <ac:chgData name="Cruz Rodriguez, Mabel" userId="91a2e42f-bdcb-4585-81e8-cfa1a6dec867" providerId="ADAL" clId="{17CA5DFA-97E7-4A1C-96AE-9D06255E168C}" dt="2025-10-02T15:21:43.871" v="1241" actId="164"/>
          <ac:spMkLst>
            <pc:docMk/>
            <pc:sldMk cId="2967855328" sldId="261"/>
            <ac:spMk id="6" creationId="{0550A060-4D89-6672-BA62-941D7311DE8E}"/>
          </ac:spMkLst>
        </pc:spChg>
        <pc:spChg chg="mod topLvl">
          <ac:chgData name="Cruz Rodriguez, Mabel" userId="91a2e42f-bdcb-4585-81e8-cfa1a6dec867" providerId="ADAL" clId="{17CA5DFA-97E7-4A1C-96AE-9D06255E168C}" dt="2025-10-02T15:21:52.822" v="1243" actId="164"/>
          <ac:spMkLst>
            <pc:docMk/>
            <pc:sldMk cId="2967855328" sldId="261"/>
            <ac:spMk id="7" creationId="{9689375E-4BAA-5F39-F83E-700E3B9D6C47}"/>
          </ac:spMkLst>
        </pc:spChg>
        <pc:spChg chg="del mod topLvl">
          <ac:chgData name="Cruz Rodriguez, Mabel" userId="91a2e42f-bdcb-4585-81e8-cfa1a6dec867" providerId="ADAL" clId="{17CA5DFA-97E7-4A1C-96AE-9D06255E168C}" dt="2025-10-02T15:21:32.721" v="1238" actId="478"/>
          <ac:spMkLst>
            <pc:docMk/>
            <pc:sldMk cId="2967855328" sldId="261"/>
            <ac:spMk id="8" creationId="{E15EA319-1975-D19F-EB7E-9900098BE7BB}"/>
          </ac:spMkLst>
        </pc:spChg>
        <pc:spChg chg="del mod topLvl">
          <ac:chgData name="Cruz Rodriguez, Mabel" userId="91a2e42f-bdcb-4585-81e8-cfa1a6dec867" providerId="ADAL" clId="{17CA5DFA-97E7-4A1C-96AE-9D06255E168C}" dt="2025-10-02T15:21:32.721" v="1238" actId="478"/>
          <ac:spMkLst>
            <pc:docMk/>
            <pc:sldMk cId="2967855328" sldId="261"/>
            <ac:spMk id="11" creationId="{3AFFE7ED-4555-84BA-072E-83525993CA89}"/>
          </ac:spMkLst>
        </pc:spChg>
        <pc:spChg chg="del mod topLvl">
          <ac:chgData name="Cruz Rodriguez, Mabel" userId="91a2e42f-bdcb-4585-81e8-cfa1a6dec867" providerId="ADAL" clId="{17CA5DFA-97E7-4A1C-96AE-9D06255E168C}" dt="2025-10-02T15:21:32.721" v="1238" actId="478"/>
          <ac:spMkLst>
            <pc:docMk/>
            <pc:sldMk cId="2967855328" sldId="261"/>
            <ac:spMk id="12" creationId="{A4484BDE-4E56-25C1-6FC5-D1E923C8347C}"/>
          </ac:spMkLst>
        </pc:spChg>
        <pc:spChg chg="add mod">
          <ac:chgData name="Cruz Rodriguez, Mabel" userId="91a2e42f-bdcb-4585-81e8-cfa1a6dec867" providerId="ADAL" clId="{17CA5DFA-97E7-4A1C-96AE-9D06255E168C}" dt="2025-10-02T15:19:10.642" v="1184" actId="20577"/>
          <ac:spMkLst>
            <pc:docMk/>
            <pc:sldMk cId="2967855328" sldId="261"/>
            <ac:spMk id="13" creationId="{EB75DED0-E127-0ADB-73E8-4753C780C7AF}"/>
          </ac:spMkLst>
        </pc:spChg>
        <pc:spChg chg="add mod">
          <ac:chgData name="Cruz Rodriguez, Mabel" userId="91a2e42f-bdcb-4585-81e8-cfa1a6dec867" providerId="ADAL" clId="{17CA5DFA-97E7-4A1C-96AE-9D06255E168C}" dt="2025-10-02T15:21:43.871" v="1241" actId="164"/>
          <ac:spMkLst>
            <pc:docMk/>
            <pc:sldMk cId="2967855328" sldId="261"/>
            <ac:spMk id="14" creationId="{8AB6B6D8-201A-72C4-9749-EFED8588EF72}"/>
          </ac:spMkLst>
        </pc:spChg>
        <pc:spChg chg="add mod">
          <ac:chgData name="Cruz Rodriguez, Mabel" userId="91a2e42f-bdcb-4585-81e8-cfa1a6dec867" providerId="ADAL" clId="{17CA5DFA-97E7-4A1C-96AE-9D06255E168C}" dt="2025-10-02T15:21:52.822" v="1243" actId="164"/>
          <ac:spMkLst>
            <pc:docMk/>
            <pc:sldMk cId="2967855328" sldId="261"/>
            <ac:spMk id="15" creationId="{F15CF2EE-7246-0B37-B8C3-A731986DFFE2}"/>
          </ac:spMkLst>
        </pc:spChg>
        <pc:spChg chg="add del mod">
          <ac:chgData name="Cruz Rodriguez, Mabel" userId="91a2e42f-bdcb-4585-81e8-cfa1a6dec867" providerId="ADAL" clId="{17CA5DFA-97E7-4A1C-96AE-9D06255E168C}" dt="2025-10-02T15:37:02.114" v="1448" actId="478"/>
          <ac:spMkLst>
            <pc:docMk/>
            <pc:sldMk cId="2967855328" sldId="261"/>
            <ac:spMk id="20" creationId="{9130C6D7-4B83-2E28-CA1F-94EA17739FB4}"/>
          </ac:spMkLst>
        </pc:spChg>
        <pc:spChg chg="add mod">
          <ac:chgData name="Cruz Rodriguez, Mabel" userId="91a2e42f-bdcb-4585-81e8-cfa1a6dec867" providerId="ADAL" clId="{17CA5DFA-97E7-4A1C-96AE-9D06255E168C}" dt="2025-10-02T15:31:11.732" v="1398"/>
          <ac:spMkLst>
            <pc:docMk/>
            <pc:sldMk cId="2967855328" sldId="261"/>
            <ac:spMk id="21" creationId="{3736D0F2-19A6-A683-C7D7-B96186DAEDAB}"/>
          </ac:spMkLst>
        </pc:spChg>
        <pc:spChg chg="add mod">
          <ac:chgData name="Cruz Rodriguez, Mabel" userId="91a2e42f-bdcb-4585-81e8-cfa1a6dec867" providerId="ADAL" clId="{17CA5DFA-97E7-4A1C-96AE-9D06255E168C}" dt="2025-10-02T15:36:59.997" v="1447" actId="1076"/>
          <ac:spMkLst>
            <pc:docMk/>
            <pc:sldMk cId="2967855328" sldId="261"/>
            <ac:spMk id="26" creationId="{14FEAD30-364C-6C49-2BB2-F14A8E963F59}"/>
          </ac:spMkLst>
        </pc:spChg>
        <pc:spChg chg="add del mod">
          <ac:chgData name="Cruz Rodriguez, Mabel" userId="91a2e42f-bdcb-4585-81e8-cfa1a6dec867" providerId="ADAL" clId="{17CA5DFA-97E7-4A1C-96AE-9D06255E168C}" dt="2025-10-02T15:43:11.550" v="1458" actId="478"/>
          <ac:spMkLst>
            <pc:docMk/>
            <pc:sldMk cId="2967855328" sldId="261"/>
            <ac:spMk id="29" creationId="{038732E9-8916-5626-C726-4FAD65DA13C9}"/>
          </ac:spMkLst>
        </pc:spChg>
        <pc:spChg chg="add mod">
          <ac:chgData name="Cruz Rodriguez, Mabel" userId="91a2e42f-bdcb-4585-81e8-cfa1a6dec867" providerId="ADAL" clId="{17CA5DFA-97E7-4A1C-96AE-9D06255E168C}" dt="2025-10-02T15:43:18.618" v="1464" actId="13926"/>
          <ac:spMkLst>
            <pc:docMk/>
            <pc:sldMk cId="2967855328" sldId="261"/>
            <ac:spMk id="32" creationId="{250FA1C9-0282-B438-FA7A-58C877FE4E62}"/>
          </ac:spMkLst>
        </pc:spChg>
        <pc:grpChg chg="add del mod">
          <ac:chgData name="Cruz Rodriguez, Mabel" userId="91a2e42f-bdcb-4585-81e8-cfa1a6dec867" providerId="ADAL" clId="{17CA5DFA-97E7-4A1C-96AE-9D06255E168C}" dt="2025-10-02T15:18:59.130" v="1181" actId="165"/>
          <ac:grpSpMkLst>
            <pc:docMk/>
            <pc:sldMk cId="2967855328" sldId="261"/>
            <ac:grpSpMk id="2" creationId="{37440BCA-E02B-C072-53A5-CA46BDCBDB8E}"/>
          </ac:grpSpMkLst>
        </pc:grpChg>
        <pc:grpChg chg="add mod">
          <ac:chgData name="Cruz Rodriguez, Mabel" userId="91a2e42f-bdcb-4585-81e8-cfa1a6dec867" providerId="ADAL" clId="{17CA5DFA-97E7-4A1C-96AE-9D06255E168C}" dt="2025-10-02T15:21:45.909" v="1242" actId="1076"/>
          <ac:grpSpMkLst>
            <pc:docMk/>
            <pc:sldMk cId="2967855328" sldId="261"/>
            <ac:grpSpMk id="16" creationId="{A189143B-98FB-CC17-983C-B159BEEEA9A4}"/>
          </ac:grpSpMkLst>
        </pc:grpChg>
        <pc:grpChg chg="add mod">
          <ac:chgData name="Cruz Rodriguez, Mabel" userId="91a2e42f-bdcb-4585-81e8-cfa1a6dec867" providerId="ADAL" clId="{17CA5DFA-97E7-4A1C-96AE-9D06255E168C}" dt="2025-10-02T15:36:35.577" v="1439" actId="1076"/>
          <ac:grpSpMkLst>
            <pc:docMk/>
            <pc:sldMk cId="2967855328" sldId="261"/>
            <ac:grpSpMk id="17" creationId="{880BC0EE-C255-2A41-7ED8-22EDFA4F9168}"/>
          </ac:grpSpMkLst>
        </pc:grpChg>
        <pc:picChg chg="mod topLvl modCrop">
          <ac:chgData name="Cruz Rodriguez, Mabel" userId="91a2e42f-bdcb-4585-81e8-cfa1a6dec867" providerId="ADAL" clId="{17CA5DFA-97E7-4A1C-96AE-9D06255E168C}" dt="2025-10-02T15:21:43.871" v="1241" actId="164"/>
          <ac:picMkLst>
            <pc:docMk/>
            <pc:sldMk cId="2967855328" sldId="261"/>
            <ac:picMk id="3" creationId="{7C104D5A-8C2A-F3E5-7E23-CFEB09C95082}"/>
          </ac:picMkLst>
        </pc:picChg>
        <pc:picChg chg="mod topLvl modCrop">
          <ac:chgData name="Cruz Rodriguez, Mabel" userId="91a2e42f-bdcb-4585-81e8-cfa1a6dec867" providerId="ADAL" clId="{17CA5DFA-97E7-4A1C-96AE-9D06255E168C}" dt="2025-10-02T15:21:52.822" v="1243" actId="164"/>
          <ac:picMkLst>
            <pc:docMk/>
            <pc:sldMk cId="2967855328" sldId="261"/>
            <ac:picMk id="4" creationId="{516182A6-E6BD-0C09-8EA2-785DBFDE0445}"/>
          </ac:picMkLst>
        </pc:picChg>
        <pc:picChg chg="add mod">
          <ac:chgData name="Cruz Rodriguez, Mabel" userId="91a2e42f-bdcb-4585-81e8-cfa1a6dec867" providerId="ADAL" clId="{17CA5DFA-97E7-4A1C-96AE-9D06255E168C}" dt="2025-10-02T15:22:12.195" v="1247" actId="1076"/>
          <ac:picMkLst>
            <pc:docMk/>
            <pc:sldMk cId="2967855328" sldId="261"/>
            <ac:picMk id="18" creationId="{E724B9DA-B92B-7669-785A-DA51573EE581}"/>
          </ac:picMkLst>
        </pc:picChg>
        <pc:picChg chg="add mod">
          <ac:chgData name="Cruz Rodriguez, Mabel" userId="91a2e42f-bdcb-4585-81e8-cfa1a6dec867" providerId="ADAL" clId="{17CA5DFA-97E7-4A1C-96AE-9D06255E168C}" dt="2025-10-02T15:43:21.750" v="1466" actId="14100"/>
          <ac:picMkLst>
            <pc:docMk/>
            <pc:sldMk cId="2967855328" sldId="261"/>
            <ac:picMk id="19" creationId="{BC7A150B-9877-A62F-0EEC-9A6FB9EDB564}"/>
          </ac:picMkLst>
        </pc:picChg>
        <pc:picChg chg="add del mod">
          <ac:chgData name="Cruz Rodriguez, Mabel" userId="91a2e42f-bdcb-4585-81e8-cfa1a6dec867" providerId="ADAL" clId="{17CA5DFA-97E7-4A1C-96AE-9D06255E168C}" dt="2025-10-02T15:43:09.169" v="1457" actId="478"/>
          <ac:picMkLst>
            <pc:docMk/>
            <pc:sldMk cId="2967855328" sldId="261"/>
            <ac:picMk id="23" creationId="{7AA9CB3B-09FB-2E4F-24C3-F97BAC37C731}"/>
          </ac:picMkLst>
        </pc:picChg>
        <pc:picChg chg="add mod">
          <ac:chgData name="Cruz Rodriguez, Mabel" userId="91a2e42f-bdcb-4585-81e8-cfa1a6dec867" providerId="ADAL" clId="{17CA5DFA-97E7-4A1C-96AE-9D06255E168C}" dt="2025-10-02T15:36:02.096" v="1416"/>
          <ac:picMkLst>
            <pc:docMk/>
            <pc:sldMk cId="2967855328" sldId="261"/>
            <ac:picMk id="25" creationId="{E320FB9E-C1FA-F4B9-9C9B-A9074E037339}"/>
          </ac:picMkLst>
        </pc:picChg>
        <pc:picChg chg="add mod">
          <ac:chgData name="Cruz Rodriguez, Mabel" userId="91a2e42f-bdcb-4585-81e8-cfa1a6dec867" providerId="ADAL" clId="{17CA5DFA-97E7-4A1C-96AE-9D06255E168C}" dt="2025-10-02T15:36:25.919" v="1436"/>
          <ac:picMkLst>
            <pc:docMk/>
            <pc:sldMk cId="2967855328" sldId="261"/>
            <ac:picMk id="28" creationId="{2893AF2F-DF73-8F30-D204-7DD59C84D96C}"/>
          </ac:picMkLst>
        </pc:picChg>
        <pc:picChg chg="add del mod">
          <ac:chgData name="Cruz Rodriguez, Mabel" userId="91a2e42f-bdcb-4585-81e8-cfa1a6dec867" providerId="ADAL" clId="{17CA5DFA-97E7-4A1C-96AE-9D06255E168C}" dt="2025-10-02T15:43:08.596" v="1456" actId="478"/>
          <ac:picMkLst>
            <pc:docMk/>
            <pc:sldMk cId="2967855328" sldId="261"/>
            <ac:picMk id="30" creationId="{4D10A0C7-552F-4387-8CF8-8C3AB74E8868}"/>
          </ac:picMkLst>
        </pc:picChg>
        <pc:picChg chg="add del mod">
          <ac:chgData name="Cruz Rodriguez, Mabel" userId="91a2e42f-bdcb-4585-81e8-cfa1a6dec867" providerId="ADAL" clId="{17CA5DFA-97E7-4A1C-96AE-9D06255E168C}" dt="2025-10-02T15:43:07.778" v="1455" actId="478"/>
          <ac:picMkLst>
            <pc:docMk/>
            <pc:sldMk cId="2967855328" sldId="261"/>
            <ac:picMk id="31" creationId="{6EE4C897-C36E-8D65-1A89-5CFD040201F4}"/>
          </ac:picMkLst>
        </pc:picChg>
        <pc:cxnChg chg="del">
          <ac:chgData name="Cruz Rodriguez, Mabel" userId="91a2e42f-bdcb-4585-81e8-cfa1a6dec867" providerId="ADAL" clId="{17CA5DFA-97E7-4A1C-96AE-9D06255E168C}" dt="2025-10-02T15:21:32.721" v="1238" actId="478"/>
          <ac:cxnSpMkLst>
            <pc:docMk/>
            <pc:sldMk cId="2967855328" sldId="261"/>
            <ac:cxnSpMk id="9" creationId="{35F9C652-BA08-5FBF-6EFE-D2A72BE29963}"/>
          </ac:cxnSpMkLst>
        </pc:cxnChg>
        <pc:cxnChg chg="del mod topLvl">
          <ac:chgData name="Cruz Rodriguez, Mabel" userId="91a2e42f-bdcb-4585-81e8-cfa1a6dec867" providerId="ADAL" clId="{17CA5DFA-97E7-4A1C-96AE-9D06255E168C}" dt="2025-10-02T15:21:32.721" v="1238" actId="478"/>
          <ac:cxnSpMkLst>
            <pc:docMk/>
            <pc:sldMk cId="2967855328" sldId="261"/>
            <ac:cxnSpMk id="10" creationId="{4F1E4A03-E110-98BB-A69E-5FC2994619EF}"/>
          </ac:cxnSpMkLst>
        </pc:cxnChg>
      </pc:sldChg>
      <pc:sldChg chg="addSp delSp modSp new mod">
        <pc:chgData name="Cruz Rodriguez, Mabel" userId="91a2e42f-bdcb-4585-81e8-cfa1a6dec867" providerId="ADAL" clId="{17CA5DFA-97E7-4A1C-96AE-9D06255E168C}" dt="2025-10-02T15:31:06.333" v="1397" actId="1076"/>
        <pc:sldMkLst>
          <pc:docMk/>
          <pc:sldMk cId="4170411539" sldId="262"/>
        </pc:sldMkLst>
        <pc:spChg chg="mod topLvl">
          <ac:chgData name="Cruz Rodriguez, Mabel" userId="91a2e42f-bdcb-4585-81e8-cfa1a6dec867" providerId="ADAL" clId="{17CA5DFA-97E7-4A1C-96AE-9D06255E168C}" dt="2025-10-02T15:29:36.069" v="1377" actId="1076"/>
          <ac:spMkLst>
            <pc:docMk/>
            <pc:sldMk cId="4170411539" sldId="262"/>
            <ac:spMk id="4" creationId="{1A76E542-97B2-0786-DE71-B3225740ABE6}"/>
          </ac:spMkLst>
        </pc:spChg>
        <pc:spChg chg="mod topLvl">
          <ac:chgData name="Cruz Rodriguez, Mabel" userId="91a2e42f-bdcb-4585-81e8-cfa1a6dec867" providerId="ADAL" clId="{17CA5DFA-97E7-4A1C-96AE-9D06255E168C}" dt="2025-10-02T15:31:05.192" v="1396" actId="164"/>
          <ac:spMkLst>
            <pc:docMk/>
            <pc:sldMk cId="4170411539" sldId="262"/>
            <ac:spMk id="7" creationId="{00A022D1-A428-8D4A-20C8-F810E1022352}"/>
          </ac:spMkLst>
        </pc:spChg>
        <pc:spChg chg="del mod topLvl">
          <ac:chgData name="Cruz Rodriguez, Mabel" userId="91a2e42f-bdcb-4585-81e8-cfa1a6dec867" providerId="ADAL" clId="{17CA5DFA-97E7-4A1C-96AE-9D06255E168C}" dt="2025-10-02T15:28:22.913" v="1344" actId="478"/>
          <ac:spMkLst>
            <pc:docMk/>
            <pc:sldMk cId="4170411539" sldId="262"/>
            <ac:spMk id="9" creationId="{3E02D3C2-9D24-4B1B-39A6-B2B4B440BB07}"/>
          </ac:spMkLst>
        </pc:spChg>
        <pc:spChg chg="del mod topLvl">
          <ac:chgData name="Cruz Rodriguez, Mabel" userId="91a2e42f-bdcb-4585-81e8-cfa1a6dec867" providerId="ADAL" clId="{17CA5DFA-97E7-4A1C-96AE-9D06255E168C}" dt="2025-10-02T15:28:20.096" v="1342" actId="478"/>
          <ac:spMkLst>
            <pc:docMk/>
            <pc:sldMk cId="4170411539" sldId="262"/>
            <ac:spMk id="11" creationId="{A4BDED95-15E6-76FC-BE82-58B985E98247}"/>
          </ac:spMkLst>
        </pc:spChg>
        <pc:spChg chg="del mod topLvl">
          <ac:chgData name="Cruz Rodriguez, Mabel" userId="91a2e42f-bdcb-4585-81e8-cfa1a6dec867" providerId="ADAL" clId="{17CA5DFA-97E7-4A1C-96AE-9D06255E168C}" dt="2025-10-02T15:28:20.096" v="1342" actId="478"/>
          <ac:spMkLst>
            <pc:docMk/>
            <pc:sldMk cId="4170411539" sldId="262"/>
            <ac:spMk id="12" creationId="{DC1DDE81-F022-1C2A-400B-99C655A4D66E}"/>
          </ac:spMkLst>
        </pc:spChg>
        <pc:spChg chg="del mod topLvl">
          <ac:chgData name="Cruz Rodriguez, Mabel" userId="91a2e42f-bdcb-4585-81e8-cfa1a6dec867" providerId="ADAL" clId="{17CA5DFA-97E7-4A1C-96AE-9D06255E168C}" dt="2025-10-02T15:28:23.622" v="1345" actId="478"/>
          <ac:spMkLst>
            <pc:docMk/>
            <pc:sldMk cId="4170411539" sldId="262"/>
            <ac:spMk id="14" creationId="{1B08B405-C88F-299C-5827-865A7458495B}"/>
          </ac:spMkLst>
        </pc:spChg>
        <pc:spChg chg="del mod topLvl">
          <ac:chgData name="Cruz Rodriguez, Mabel" userId="91a2e42f-bdcb-4585-81e8-cfa1a6dec867" providerId="ADAL" clId="{17CA5DFA-97E7-4A1C-96AE-9D06255E168C}" dt="2025-10-02T15:28:17.376" v="1340" actId="478"/>
          <ac:spMkLst>
            <pc:docMk/>
            <pc:sldMk cId="4170411539" sldId="262"/>
            <ac:spMk id="18" creationId="{F77C8CF7-8B41-07A5-885A-85EB328B663F}"/>
          </ac:spMkLst>
        </pc:spChg>
        <pc:spChg chg="mod topLvl">
          <ac:chgData name="Cruz Rodriguez, Mabel" userId="91a2e42f-bdcb-4585-81e8-cfa1a6dec867" providerId="ADAL" clId="{17CA5DFA-97E7-4A1C-96AE-9D06255E168C}" dt="2025-10-02T15:30:59.693" v="1395" actId="164"/>
          <ac:spMkLst>
            <pc:docMk/>
            <pc:sldMk cId="4170411539" sldId="262"/>
            <ac:spMk id="19" creationId="{2BC41008-5B2E-FFD4-CEF9-A356D4C38C24}"/>
          </ac:spMkLst>
        </pc:spChg>
        <pc:spChg chg="del mod topLvl">
          <ac:chgData name="Cruz Rodriguez, Mabel" userId="91a2e42f-bdcb-4585-81e8-cfa1a6dec867" providerId="ADAL" clId="{17CA5DFA-97E7-4A1C-96AE-9D06255E168C}" dt="2025-10-02T15:28:17.376" v="1340" actId="478"/>
          <ac:spMkLst>
            <pc:docMk/>
            <pc:sldMk cId="4170411539" sldId="262"/>
            <ac:spMk id="20" creationId="{745D6586-94D7-BD19-172B-80C2372D8C61}"/>
          </ac:spMkLst>
        </pc:spChg>
        <pc:spChg chg="add mod">
          <ac:chgData name="Cruz Rodriguez, Mabel" userId="91a2e42f-bdcb-4585-81e8-cfa1a6dec867" providerId="ADAL" clId="{17CA5DFA-97E7-4A1C-96AE-9D06255E168C}" dt="2025-10-02T15:28:03.378" v="1335" actId="20577"/>
          <ac:spMkLst>
            <pc:docMk/>
            <pc:sldMk cId="4170411539" sldId="262"/>
            <ac:spMk id="21" creationId="{3C140923-9B2A-8A49-1607-BB3F7B08E47C}"/>
          </ac:spMkLst>
        </pc:spChg>
        <pc:spChg chg="add mod">
          <ac:chgData name="Cruz Rodriguez, Mabel" userId="91a2e42f-bdcb-4585-81e8-cfa1a6dec867" providerId="ADAL" clId="{17CA5DFA-97E7-4A1C-96AE-9D06255E168C}" dt="2025-10-02T15:30:05.447" v="1383"/>
          <ac:spMkLst>
            <pc:docMk/>
            <pc:sldMk cId="4170411539" sldId="262"/>
            <ac:spMk id="22" creationId="{0E79E7B2-9FB8-6962-9F49-D8E17D1BB88D}"/>
          </ac:spMkLst>
        </pc:spChg>
        <pc:spChg chg="add mod">
          <ac:chgData name="Cruz Rodriguez, Mabel" userId="91a2e42f-bdcb-4585-81e8-cfa1a6dec867" providerId="ADAL" clId="{17CA5DFA-97E7-4A1C-96AE-9D06255E168C}" dt="2025-10-02T15:31:05.192" v="1396" actId="164"/>
          <ac:spMkLst>
            <pc:docMk/>
            <pc:sldMk cId="4170411539" sldId="262"/>
            <ac:spMk id="23" creationId="{473D1FAC-821A-3D65-3267-2A88FE8F76F8}"/>
          </ac:spMkLst>
        </pc:spChg>
        <pc:spChg chg="add mod">
          <ac:chgData name="Cruz Rodriguez, Mabel" userId="91a2e42f-bdcb-4585-81e8-cfa1a6dec867" providerId="ADAL" clId="{17CA5DFA-97E7-4A1C-96AE-9D06255E168C}" dt="2025-10-02T15:30:37.043" v="1389"/>
          <ac:spMkLst>
            <pc:docMk/>
            <pc:sldMk cId="4170411539" sldId="262"/>
            <ac:spMk id="24" creationId="{60C3AD49-8091-0D9E-144D-7BF46AB88ADF}"/>
          </ac:spMkLst>
        </pc:spChg>
        <pc:spChg chg="add mod">
          <ac:chgData name="Cruz Rodriguez, Mabel" userId="91a2e42f-bdcb-4585-81e8-cfa1a6dec867" providerId="ADAL" clId="{17CA5DFA-97E7-4A1C-96AE-9D06255E168C}" dt="2025-10-02T15:30:59.693" v="1395" actId="164"/>
          <ac:spMkLst>
            <pc:docMk/>
            <pc:sldMk cId="4170411539" sldId="262"/>
            <ac:spMk id="25" creationId="{6F3E282C-9ABF-48DE-1A45-EC5568B07994}"/>
          </ac:spMkLst>
        </pc:spChg>
        <pc:grpChg chg="add mod">
          <ac:chgData name="Cruz Rodriguez, Mabel" userId="91a2e42f-bdcb-4585-81e8-cfa1a6dec867" providerId="ADAL" clId="{17CA5DFA-97E7-4A1C-96AE-9D06255E168C}" dt="2025-10-02T15:30:59.693" v="1395" actId="164"/>
          <ac:grpSpMkLst>
            <pc:docMk/>
            <pc:sldMk cId="4170411539" sldId="262"/>
            <ac:grpSpMk id="26" creationId="{E8DE7143-C454-F63B-EE20-36AB6555230D}"/>
          </ac:grpSpMkLst>
        </pc:grpChg>
        <pc:grpChg chg="add mod">
          <ac:chgData name="Cruz Rodriguez, Mabel" userId="91a2e42f-bdcb-4585-81e8-cfa1a6dec867" providerId="ADAL" clId="{17CA5DFA-97E7-4A1C-96AE-9D06255E168C}" dt="2025-10-02T15:31:06.333" v="1397" actId="1076"/>
          <ac:grpSpMkLst>
            <pc:docMk/>
            <pc:sldMk cId="4170411539" sldId="262"/>
            <ac:grpSpMk id="27" creationId="{46C2BDA6-44B9-A442-9DB4-4B6E86CDA241}"/>
          </ac:grpSpMkLst>
        </pc:grpChg>
        <pc:picChg chg="mod topLvl modCrop">
          <ac:chgData name="Cruz Rodriguez, Mabel" userId="91a2e42f-bdcb-4585-81e8-cfa1a6dec867" providerId="ADAL" clId="{17CA5DFA-97E7-4A1C-96AE-9D06255E168C}" dt="2025-10-02T15:31:05.192" v="1396" actId="164"/>
          <ac:picMkLst>
            <pc:docMk/>
            <pc:sldMk cId="4170411539" sldId="262"/>
            <ac:picMk id="5" creationId="{BC44AE2E-68A4-AA6A-2600-CAD215407ED7}"/>
          </ac:picMkLst>
        </pc:picChg>
        <pc:picChg chg="mod topLvl modCrop">
          <ac:chgData name="Cruz Rodriguez, Mabel" userId="91a2e42f-bdcb-4585-81e8-cfa1a6dec867" providerId="ADAL" clId="{17CA5DFA-97E7-4A1C-96AE-9D06255E168C}" dt="2025-10-02T15:30:59.693" v="1395" actId="164"/>
          <ac:picMkLst>
            <pc:docMk/>
            <pc:sldMk cId="4170411539" sldId="262"/>
            <ac:picMk id="6" creationId="{6F7F692C-D96E-1FF6-01F5-25A4B9B4025E}"/>
          </ac:picMkLst>
        </pc:pic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8" creationId="{8A6A0835-580E-6730-53DB-F259AED8A90B}"/>
          </ac:cxnSpMkLst>
        </pc:cxn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10" creationId="{FA71A361-2758-8B77-F816-E219087E1069}"/>
          </ac:cxnSpMkLst>
        </pc:cxn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13" creationId="{F770C5A1-149A-7447-6D43-3ECA5A9C8DA9}"/>
          </ac:cxnSpMkLst>
        </pc:cxn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15" creationId="{C0C194EF-394F-F3CB-7F61-C5E197149E2C}"/>
          </ac:cxnSpMkLst>
        </pc:cxn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16" creationId="{F8E8A845-9D7F-F7B7-FE00-D673751FEFB0}"/>
          </ac:cxnSpMkLst>
        </pc:cxnChg>
        <pc:cxnChg chg="del">
          <ac:chgData name="Cruz Rodriguez, Mabel" userId="91a2e42f-bdcb-4585-81e8-cfa1a6dec867" providerId="ADAL" clId="{17CA5DFA-97E7-4A1C-96AE-9D06255E168C}" dt="2025-10-02T15:28:20.096" v="1342" actId="478"/>
          <ac:cxnSpMkLst>
            <pc:docMk/>
            <pc:sldMk cId="4170411539" sldId="262"/>
            <ac:cxnSpMk id="17" creationId="{3F2BD5B8-C117-4C74-E25E-C599C330C35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49EC-2372-4BA6-80CE-8CF2D70C2AFA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77C60-4E3F-4389-B037-D1CE059A9E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20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77C60-4E3F-4389-B037-D1CE059A9EA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78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86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38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68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74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0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62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507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81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6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3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33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47034-163B-4C66-8AC6-CBD2B3752D41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A4B2E-51B8-46E9-8B4C-DDC4939FC6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81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tiff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microsoft.com/office/2007/relationships/hdphoto" Target="../media/hdphoto8.wdp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8801414-548F-16FF-DD2D-FA9C47F94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20822" r="15629" b="15502"/>
          <a:stretch>
            <a:fillRect/>
          </a:stretch>
        </p:blipFill>
        <p:spPr>
          <a:xfrm rot="5400000">
            <a:off x="1262158" y="1096936"/>
            <a:ext cx="1542354" cy="2605523"/>
          </a:xfrm>
          <a:prstGeom prst="rect">
            <a:avLst/>
          </a:prstGeom>
          <a:ln>
            <a:noFill/>
          </a:ln>
        </p:spPr>
      </p:pic>
      <p:sp>
        <p:nvSpPr>
          <p:cNvPr id="7" name="CuadroTexto 21">
            <a:extLst>
              <a:ext uri="{FF2B5EF4-FFF2-40B4-BE49-F238E27FC236}">
                <a16:creationId xmlns:a16="http://schemas.microsoft.com/office/drawing/2014/main" id="{F858761F-E2A6-9925-ED6C-F5670C45610B}"/>
              </a:ext>
            </a:extLst>
          </p:cNvPr>
          <p:cNvSpPr txBox="1"/>
          <p:nvPr/>
        </p:nvSpPr>
        <p:spPr>
          <a:xfrm>
            <a:off x="3521906" y="1092268"/>
            <a:ext cx="51056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788" dirty="0"/>
              <a:t>β</a:t>
            </a:r>
            <a:r>
              <a:rPr lang="es-ES" sz="788" dirty="0"/>
              <a:t>-</a:t>
            </a:r>
            <a:r>
              <a:rPr lang="es-ES" sz="788" dirty="0" err="1"/>
              <a:t>Actin</a:t>
            </a:r>
            <a:endParaRPr lang="es-ES" sz="788" dirty="0"/>
          </a:p>
        </p:txBody>
      </p:sp>
      <p:pic>
        <p:nvPicPr>
          <p:cNvPr id="9" name="Imagen 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2111A1E-02AD-19E3-17AF-A26C12056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7475" r="-3585" b="35672"/>
          <a:stretch>
            <a:fillRect/>
          </a:stretch>
        </p:blipFill>
        <p:spPr>
          <a:xfrm>
            <a:off x="774839" y="4841100"/>
            <a:ext cx="2200434" cy="1399680"/>
          </a:xfrm>
          <a:prstGeom prst="rect">
            <a:avLst/>
          </a:prstGeom>
          <a:ln>
            <a:noFill/>
          </a:ln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8145CBF-E7CE-0462-8F2F-5C993A096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" t="35858" r="-2554" b="37336"/>
          <a:stretch>
            <a:fillRect/>
          </a:stretch>
        </p:blipFill>
        <p:spPr>
          <a:xfrm>
            <a:off x="3648516" y="4990281"/>
            <a:ext cx="2714784" cy="807300"/>
          </a:xfrm>
          <a:prstGeom prst="rect">
            <a:avLst/>
          </a:prstGeom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82C2D04-B119-2DAE-A36A-FFBD86D74BA4}"/>
              </a:ext>
            </a:extLst>
          </p:cNvPr>
          <p:cNvSpPr txBox="1"/>
          <p:nvPr/>
        </p:nvSpPr>
        <p:spPr>
          <a:xfrm>
            <a:off x="360440" y="4908212"/>
            <a:ext cx="57034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88"/>
              <a:t>p90ATF6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F33D2A-509C-4C07-3A91-D58C694532AB}"/>
              </a:ext>
            </a:extLst>
          </p:cNvPr>
          <p:cNvSpPr txBox="1"/>
          <p:nvPr/>
        </p:nvSpPr>
        <p:spPr>
          <a:xfrm>
            <a:off x="355775" y="5162090"/>
            <a:ext cx="57500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88"/>
              <a:t>p50ATF6</a:t>
            </a:r>
          </a:p>
        </p:txBody>
      </p:sp>
      <p:pic>
        <p:nvPicPr>
          <p:cNvPr id="16" name="Imagen 15" descr="Imagen que contiene refrigerador, cocina, puerta, estufa&#10;&#10;Descripción generada automáticamente">
            <a:extLst>
              <a:ext uri="{FF2B5EF4-FFF2-40B4-BE49-F238E27FC236}">
                <a16:creationId xmlns:a16="http://schemas.microsoft.com/office/drawing/2014/main" id="{25DB49F5-59FA-F576-FFE6-5E4279F40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21824" r="13553" b="14727"/>
          <a:stretch>
            <a:fillRect/>
          </a:stretch>
        </p:blipFill>
        <p:spPr>
          <a:xfrm rot="5400000">
            <a:off x="4365424" y="1159690"/>
            <a:ext cx="1365363" cy="2559050"/>
          </a:xfrm>
          <a:prstGeom prst="rect">
            <a:avLst/>
          </a:prstGeom>
          <a:ln>
            <a:noFill/>
          </a:ln>
        </p:spPr>
      </p:pic>
      <p:sp>
        <p:nvSpPr>
          <p:cNvPr id="21" name="CuadroTexto 21">
            <a:extLst>
              <a:ext uri="{FF2B5EF4-FFF2-40B4-BE49-F238E27FC236}">
                <a16:creationId xmlns:a16="http://schemas.microsoft.com/office/drawing/2014/main" id="{5F8269BF-7B63-D9FD-C2B1-5450C1CEFFED}"/>
              </a:ext>
            </a:extLst>
          </p:cNvPr>
          <p:cNvSpPr txBox="1"/>
          <p:nvPr/>
        </p:nvSpPr>
        <p:spPr>
          <a:xfrm>
            <a:off x="6247367" y="2166764"/>
            <a:ext cx="5144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788"/>
              <a:t>β</a:t>
            </a:r>
            <a:r>
              <a:rPr lang="es-ES" sz="788"/>
              <a:t>-</a:t>
            </a:r>
            <a:r>
              <a:rPr lang="es-ES" sz="788" err="1"/>
              <a:t>Actin</a:t>
            </a:r>
            <a:endParaRPr lang="es-ES" sz="788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CCBE3E6-8D87-4EDC-A294-495EF7D40F17}"/>
              </a:ext>
            </a:extLst>
          </p:cNvPr>
          <p:cNvSpPr txBox="1"/>
          <p:nvPr/>
        </p:nvSpPr>
        <p:spPr>
          <a:xfrm>
            <a:off x="202575" y="2084068"/>
            <a:ext cx="44773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88" dirty="0"/>
              <a:t>ATF4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1A92EC7-3A7B-6DBE-D13E-BD2C1583EF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74" t="-78202" r="-8660" b="-46119"/>
          <a:stretch>
            <a:fillRect/>
          </a:stretch>
        </p:blipFill>
        <p:spPr>
          <a:xfrm>
            <a:off x="530369" y="577147"/>
            <a:ext cx="2805727" cy="1266824"/>
          </a:xfrm>
          <a:prstGeom prst="rect">
            <a:avLst/>
          </a:prstGeom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4FB6D74-163A-6D76-27F6-6AD8C4ED2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9" t="-14190" r="-12831" b="-21203"/>
          <a:stretch>
            <a:fillRect/>
          </a:stretch>
        </p:blipFill>
        <p:spPr>
          <a:xfrm>
            <a:off x="3948022" y="887538"/>
            <a:ext cx="2805727" cy="623047"/>
          </a:xfrm>
          <a:prstGeom prst="rect">
            <a:avLst/>
          </a:prstGeom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593660C-7A3F-161A-920D-E53019A1A4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560" t="29419" r="1846" b="30119"/>
          <a:stretch>
            <a:fillRect/>
          </a:stretch>
        </p:blipFill>
        <p:spPr>
          <a:xfrm rot="10800000" flipH="1">
            <a:off x="910807" y="3378962"/>
            <a:ext cx="2425289" cy="849674"/>
          </a:xfrm>
          <a:prstGeom prst="rect">
            <a:avLst/>
          </a:prstGeom>
          <a:ln>
            <a:noFill/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4E8993A6-01E5-BA4D-57F4-511233F1F2E0}"/>
              </a:ext>
            </a:extLst>
          </p:cNvPr>
          <p:cNvSpPr txBox="1"/>
          <p:nvPr/>
        </p:nvSpPr>
        <p:spPr>
          <a:xfrm>
            <a:off x="459292" y="4015051"/>
            <a:ext cx="4714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88" dirty="0"/>
              <a:t>CHOP</a:t>
            </a:r>
            <a:endParaRPr lang="en-GB" sz="788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6D32944-21B5-E758-4375-3E21EF4709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277" t="5649" r="-606" b="10880"/>
          <a:stretch>
            <a:fillRect/>
          </a:stretch>
        </p:blipFill>
        <p:spPr>
          <a:xfrm>
            <a:off x="3954939" y="3277292"/>
            <a:ext cx="2128222" cy="1542354"/>
          </a:xfrm>
          <a:prstGeom prst="rect">
            <a:avLst/>
          </a:prstGeom>
          <a:ln>
            <a:noFill/>
          </a:ln>
        </p:spPr>
      </p:pic>
      <p:sp>
        <p:nvSpPr>
          <p:cNvPr id="31" name="CuadroTexto 21">
            <a:extLst>
              <a:ext uri="{FF2B5EF4-FFF2-40B4-BE49-F238E27FC236}">
                <a16:creationId xmlns:a16="http://schemas.microsoft.com/office/drawing/2014/main" id="{E589B362-09EB-5458-F7FE-67D20B0143F7}"/>
              </a:ext>
            </a:extLst>
          </p:cNvPr>
          <p:cNvSpPr txBox="1"/>
          <p:nvPr/>
        </p:nvSpPr>
        <p:spPr>
          <a:xfrm>
            <a:off x="3454100" y="3685285"/>
            <a:ext cx="55199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788" dirty="0"/>
              <a:t>β</a:t>
            </a:r>
            <a:r>
              <a:rPr lang="es-ES" sz="788" dirty="0"/>
              <a:t>-</a:t>
            </a:r>
            <a:r>
              <a:rPr lang="es-ES" sz="788" dirty="0" err="1"/>
              <a:t>Actin</a:t>
            </a:r>
            <a:endParaRPr lang="es-ES" sz="788" dirty="0"/>
          </a:p>
        </p:txBody>
      </p:sp>
      <p:sp>
        <p:nvSpPr>
          <p:cNvPr id="6" name="CuadroTexto 21">
            <a:extLst>
              <a:ext uri="{FF2B5EF4-FFF2-40B4-BE49-F238E27FC236}">
                <a16:creationId xmlns:a16="http://schemas.microsoft.com/office/drawing/2014/main" id="{34473393-1ACB-606B-F60C-B499C3012BD7}"/>
              </a:ext>
            </a:extLst>
          </p:cNvPr>
          <p:cNvSpPr txBox="1"/>
          <p:nvPr/>
        </p:nvSpPr>
        <p:spPr>
          <a:xfrm>
            <a:off x="249217" y="1071172"/>
            <a:ext cx="48135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88" dirty="0"/>
              <a:t>PERK</a:t>
            </a:r>
          </a:p>
        </p:txBody>
      </p:sp>
      <p:sp>
        <p:nvSpPr>
          <p:cNvPr id="46" name="Marco 45">
            <a:extLst>
              <a:ext uri="{FF2B5EF4-FFF2-40B4-BE49-F238E27FC236}">
                <a16:creationId xmlns:a16="http://schemas.microsoft.com/office/drawing/2014/main" id="{6A2B6F69-DFFA-CBAC-1982-26AF6ACA1FFF}"/>
              </a:ext>
            </a:extLst>
          </p:cNvPr>
          <p:cNvSpPr/>
          <p:nvPr/>
        </p:nvSpPr>
        <p:spPr>
          <a:xfrm>
            <a:off x="930780" y="4944642"/>
            <a:ext cx="1959222" cy="392150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4AAB735F-5267-A34E-5261-9EFF6DACFA44}"/>
              </a:ext>
            </a:extLst>
          </p:cNvPr>
          <p:cNvSpPr/>
          <p:nvPr/>
        </p:nvSpPr>
        <p:spPr>
          <a:xfrm>
            <a:off x="730574" y="2015120"/>
            <a:ext cx="2501939" cy="213585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Marco 16">
            <a:extLst>
              <a:ext uri="{FF2B5EF4-FFF2-40B4-BE49-F238E27FC236}">
                <a16:creationId xmlns:a16="http://schemas.microsoft.com/office/drawing/2014/main" id="{D6E33A25-D6B4-4FE0-1F06-ED643CCEBAB5}"/>
              </a:ext>
            </a:extLst>
          </p:cNvPr>
          <p:cNvSpPr/>
          <p:nvPr/>
        </p:nvSpPr>
        <p:spPr>
          <a:xfrm>
            <a:off x="730574" y="1040798"/>
            <a:ext cx="2260276" cy="324948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Marco 17">
            <a:extLst>
              <a:ext uri="{FF2B5EF4-FFF2-40B4-BE49-F238E27FC236}">
                <a16:creationId xmlns:a16="http://schemas.microsoft.com/office/drawing/2014/main" id="{CD603D9F-325A-941A-DAC5-E52F2D4E7746}"/>
              </a:ext>
            </a:extLst>
          </p:cNvPr>
          <p:cNvSpPr/>
          <p:nvPr/>
        </p:nvSpPr>
        <p:spPr>
          <a:xfrm>
            <a:off x="4114597" y="1071172"/>
            <a:ext cx="2194249" cy="234681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Marco 18">
            <a:extLst>
              <a:ext uri="{FF2B5EF4-FFF2-40B4-BE49-F238E27FC236}">
                <a16:creationId xmlns:a16="http://schemas.microsoft.com/office/drawing/2014/main" id="{1DA546B9-34A8-1B07-DA9F-4DFE9BC803B1}"/>
              </a:ext>
            </a:extLst>
          </p:cNvPr>
          <p:cNvSpPr/>
          <p:nvPr/>
        </p:nvSpPr>
        <p:spPr>
          <a:xfrm>
            <a:off x="4002667" y="2193377"/>
            <a:ext cx="2244700" cy="160361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70C399-7043-A37E-AF3C-92DDEBA941D2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endParaRPr lang="es-ES" sz="1000" b="1" dirty="0"/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861BD8DA-E51D-8478-F16A-7A752E0FA7E9}"/>
              </a:ext>
            </a:extLst>
          </p:cNvPr>
          <p:cNvSpPr/>
          <p:nvPr/>
        </p:nvSpPr>
        <p:spPr>
          <a:xfrm>
            <a:off x="3945896" y="5458496"/>
            <a:ext cx="2302503" cy="186785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584310C6-828B-666A-39EC-1486DE915D29}"/>
              </a:ext>
            </a:extLst>
          </p:cNvPr>
          <p:cNvSpPr/>
          <p:nvPr/>
        </p:nvSpPr>
        <p:spPr>
          <a:xfrm>
            <a:off x="1038225" y="4038586"/>
            <a:ext cx="1937048" cy="142890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Marco 10">
            <a:extLst>
              <a:ext uri="{FF2B5EF4-FFF2-40B4-BE49-F238E27FC236}">
                <a16:creationId xmlns:a16="http://schemas.microsoft.com/office/drawing/2014/main" id="{A5715CB3-D263-F20F-5B45-7D03E4E8219A}"/>
              </a:ext>
            </a:extLst>
          </p:cNvPr>
          <p:cNvSpPr/>
          <p:nvPr/>
        </p:nvSpPr>
        <p:spPr>
          <a:xfrm>
            <a:off x="4146112" y="3706284"/>
            <a:ext cx="1245037" cy="119591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CuadroTexto 21">
            <a:extLst>
              <a:ext uri="{FF2B5EF4-FFF2-40B4-BE49-F238E27FC236}">
                <a16:creationId xmlns:a16="http://schemas.microsoft.com/office/drawing/2014/main" id="{4F2556D2-7FF6-277C-D5F0-76FCE3600154}"/>
              </a:ext>
            </a:extLst>
          </p:cNvPr>
          <p:cNvSpPr txBox="1"/>
          <p:nvPr/>
        </p:nvSpPr>
        <p:spPr>
          <a:xfrm>
            <a:off x="3142780" y="5030230"/>
            <a:ext cx="55199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788" dirty="0"/>
              <a:t>β</a:t>
            </a:r>
            <a:r>
              <a:rPr lang="es-ES" sz="788" dirty="0"/>
              <a:t>-</a:t>
            </a:r>
            <a:r>
              <a:rPr lang="es-ES" sz="788" dirty="0" err="1"/>
              <a:t>Actin</a:t>
            </a:r>
            <a:endParaRPr lang="es-ES" sz="788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BB61B76-3AF4-B0E8-3870-6DBB244F829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678" t="15414" r="51221" b="55033"/>
          <a:stretch>
            <a:fillRect/>
          </a:stretch>
        </p:blipFill>
        <p:spPr>
          <a:xfrm>
            <a:off x="489895" y="7735130"/>
            <a:ext cx="4384328" cy="1759289"/>
          </a:xfrm>
          <a:prstGeom prst="rect">
            <a:avLst/>
          </a:prstGeom>
          <a:ln>
            <a:noFill/>
          </a:ln>
        </p:spPr>
      </p:pic>
      <p:sp>
        <p:nvSpPr>
          <p:cNvPr id="27" name="Marco 26">
            <a:extLst>
              <a:ext uri="{FF2B5EF4-FFF2-40B4-BE49-F238E27FC236}">
                <a16:creationId xmlns:a16="http://schemas.microsoft.com/office/drawing/2014/main" id="{1ECB10DC-0662-5313-956E-7D1562645271}"/>
              </a:ext>
            </a:extLst>
          </p:cNvPr>
          <p:cNvSpPr/>
          <p:nvPr/>
        </p:nvSpPr>
        <p:spPr>
          <a:xfrm>
            <a:off x="499499" y="8414706"/>
            <a:ext cx="1077452" cy="185529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0A3DC661-AF75-26F7-E654-C981B3E8979D}"/>
              </a:ext>
            </a:extLst>
          </p:cNvPr>
          <p:cNvSpPr txBox="1"/>
          <p:nvPr/>
        </p:nvSpPr>
        <p:spPr>
          <a:xfrm>
            <a:off x="8428" y="8246436"/>
            <a:ext cx="55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/>
              <a:t>300 </a:t>
            </a:r>
            <a:r>
              <a:rPr lang="es-ES" sz="800" dirty="0" err="1"/>
              <a:t>bp</a:t>
            </a:r>
            <a:r>
              <a:rPr lang="es-ES" sz="800" dirty="0"/>
              <a:t>_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F5AA4EB-1308-69E8-A2F3-4816B6F9497D}"/>
              </a:ext>
            </a:extLst>
          </p:cNvPr>
          <p:cNvSpPr txBox="1"/>
          <p:nvPr/>
        </p:nvSpPr>
        <p:spPr>
          <a:xfrm>
            <a:off x="85754" y="8358631"/>
            <a:ext cx="5101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XBP1u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B671248-05B3-8DB0-DC24-2452C87F4E77}"/>
              </a:ext>
            </a:extLst>
          </p:cNvPr>
          <p:cNvSpPr txBox="1"/>
          <p:nvPr/>
        </p:nvSpPr>
        <p:spPr>
          <a:xfrm>
            <a:off x="85754" y="8500314"/>
            <a:ext cx="491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XBP1s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9F6718B-9A72-4B47-5801-D67FC2F116D6}"/>
              </a:ext>
            </a:extLst>
          </p:cNvPr>
          <p:cNvSpPr txBox="1"/>
          <p:nvPr/>
        </p:nvSpPr>
        <p:spPr>
          <a:xfrm>
            <a:off x="272528" y="746616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A549</a:t>
            </a:r>
          </a:p>
        </p:txBody>
      </p:sp>
    </p:spTree>
    <p:extLst>
      <p:ext uri="{BB962C8B-B14F-4D97-AF65-F5344CB8AC3E}">
        <p14:creationId xmlns:p14="http://schemas.microsoft.com/office/powerpoint/2010/main" val="204138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F06EF5A-BDDC-9EBE-F34C-130E80E42C82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  <a:endParaRPr lang="es-ES" sz="1000" b="1" dirty="0"/>
          </a:p>
        </p:txBody>
      </p:sp>
      <p:pic>
        <p:nvPicPr>
          <p:cNvPr id="5" name="Imagen 4" descr="Imagen en blanco y negro&#10;&#10;Descripción generada automáticamente">
            <a:extLst>
              <a:ext uri="{FF2B5EF4-FFF2-40B4-BE49-F238E27FC236}">
                <a16:creationId xmlns:a16="http://schemas.microsoft.com/office/drawing/2014/main" id="{4E3A4C71-BEB2-41D2-81BC-6DC5AFDE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21837" r="6929" b="32882"/>
          <a:stretch>
            <a:fillRect/>
          </a:stretch>
        </p:blipFill>
        <p:spPr>
          <a:xfrm>
            <a:off x="605842" y="735495"/>
            <a:ext cx="2507895" cy="1789866"/>
          </a:xfrm>
          <a:prstGeom prst="rect">
            <a:avLst/>
          </a:prstGeom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575204E-6D90-E683-0C9E-CA2DF599AF93}"/>
              </a:ext>
            </a:extLst>
          </p:cNvPr>
          <p:cNvSpPr txBox="1"/>
          <p:nvPr/>
        </p:nvSpPr>
        <p:spPr>
          <a:xfrm>
            <a:off x="352964" y="663526"/>
            <a:ext cx="4832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/>
              <a:t>H460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BE0537F-E3B8-EFDB-4F89-651AF9C1AB80}"/>
              </a:ext>
            </a:extLst>
          </p:cNvPr>
          <p:cNvSpPr txBox="1"/>
          <p:nvPr/>
        </p:nvSpPr>
        <p:spPr>
          <a:xfrm>
            <a:off x="177898" y="1073161"/>
            <a:ext cx="577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/>
              <a:t>p90ATF6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FBFFA9-3775-A823-18EE-8DD6093DE300}"/>
              </a:ext>
            </a:extLst>
          </p:cNvPr>
          <p:cNvSpPr txBox="1"/>
          <p:nvPr/>
        </p:nvSpPr>
        <p:spPr>
          <a:xfrm>
            <a:off x="177898" y="1356725"/>
            <a:ext cx="577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/>
              <a:t>p50ATF6</a:t>
            </a:r>
          </a:p>
        </p:txBody>
      </p:sp>
      <p:pic>
        <p:nvPicPr>
          <p:cNvPr id="30" name="Imagen 2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41988D8-88C6-2A3E-3B5B-8C6BC272A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29562" r="3436" b="14806"/>
          <a:stretch>
            <a:fillRect/>
          </a:stretch>
        </p:blipFill>
        <p:spPr>
          <a:xfrm>
            <a:off x="856574" y="3682746"/>
            <a:ext cx="2528341" cy="1270254"/>
          </a:xfrm>
          <a:prstGeom prst="rect">
            <a:avLst/>
          </a:prstGeom>
          <a:ln>
            <a:noFill/>
          </a:ln>
        </p:spPr>
      </p:pic>
      <p:sp>
        <p:nvSpPr>
          <p:cNvPr id="42" name="CuadroTexto 21">
            <a:extLst>
              <a:ext uri="{FF2B5EF4-FFF2-40B4-BE49-F238E27FC236}">
                <a16:creationId xmlns:a16="http://schemas.microsoft.com/office/drawing/2014/main" id="{AE0453FE-B17B-5A9F-7F1A-181EE9F28CE1}"/>
              </a:ext>
            </a:extLst>
          </p:cNvPr>
          <p:cNvSpPr txBox="1"/>
          <p:nvPr/>
        </p:nvSpPr>
        <p:spPr>
          <a:xfrm>
            <a:off x="238738" y="4101297"/>
            <a:ext cx="444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/>
              <a:t>ATF4</a:t>
            </a:r>
          </a:p>
        </p:txBody>
      </p:sp>
      <p:sp>
        <p:nvSpPr>
          <p:cNvPr id="68" name="Marco 67">
            <a:extLst>
              <a:ext uri="{FF2B5EF4-FFF2-40B4-BE49-F238E27FC236}">
                <a16:creationId xmlns:a16="http://schemas.microsoft.com/office/drawing/2014/main" id="{C0108F95-77CE-B22A-C995-F4BC7869B1DC}"/>
              </a:ext>
            </a:extLst>
          </p:cNvPr>
          <p:cNvSpPr/>
          <p:nvPr/>
        </p:nvSpPr>
        <p:spPr>
          <a:xfrm>
            <a:off x="709927" y="1032873"/>
            <a:ext cx="2254433" cy="435345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BC62BADD-3619-4071-631B-61BD4B762284}"/>
              </a:ext>
            </a:extLst>
          </p:cNvPr>
          <p:cNvGrpSpPr/>
          <p:nvPr/>
        </p:nvGrpSpPr>
        <p:grpSpPr>
          <a:xfrm>
            <a:off x="333031" y="2480806"/>
            <a:ext cx="2780706" cy="1377597"/>
            <a:chOff x="3251794" y="586066"/>
            <a:chExt cx="2780706" cy="1377597"/>
          </a:xfrm>
        </p:grpSpPr>
        <p:pic>
          <p:nvPicPr>
            <p:cNvPr id="6" name="Imagen 5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9DF87141-4E32-BF83-B5FC-433F8DB15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" t="28676" r="14491" b="18258"/>
            <a:stretch>
              <a:fillRect/>
            </a:stretch>
          </p:blipFill>
          <p:spPr>
            <a:xfrm>
              <a:off x="3744265" y="586066"/>
              <a:ext cx="2288235" cy="1377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adroTexto 21">
              <a:extLst>
                <a:ext uri="{FF2B5EF4-FFF2-40B4-BE49-F238E27FC236}">
                  <a16:creationId xmlns:a16="http://schemas.microsoft.com/office/drawing/2014/main" id="{7219DF71-AA1F-4D9C-D566-58C6F87F48C8}"/>
                </a:ext>
              </a:extLst>
            </p:cNvPr>
            <p:cNvSpPr txBox="1"/>
            <p:nvPr/>
          </p:nvSpPr>
          <p:spPr>
            <a:xfrm>
              <a:off x="3251794" y="1080761"/>
              <a:ext cx="5235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800" dirty="0"/>
                <a:t>β</a:t>
              </a:r>
              <a:r>
                <a:rPr lang="es-ES" sz="800" dirty="0"/>
                <a:t>-</a:t>
              </a:r>
              <a:r>
                <a:rPr lang="es-ES" sz="800" dirty="0" err="1"/>
                <a:t>Actin</a:t>
              </a:r>
              <a:endParaRPr lang="es-ES" sz="800" dirty="0"/>
            </a:p>
          </p:txBody>
        </p:sp>
        <p:sp>
          <p:nvSpPr>
            <p:cNvPr id="69" name="Marco 68">
              <a:extLst>
                <a:ext uri="{FF2B5EF4-FFF2-40B4-BE49-F238E27FC236}">
                  <a16:creationId xmlns:a16="http://schemas.microsoft.com/office/drawing/2014/main" id="{639061FF-19BD-A197-2EC2-D35E0C35FDAB}"/>
                </a:ext>
              </a:extLst>
            </p:cNvPr>
            <p:cNvSpPr/>
            <p:nvPr/>
          </p:nvSpPr>
          <p:spPr>
            <a:xfrm>
              <a:off x="3725222" y="1073161"/>
              <a:ext cx="2254433" cy="215444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9E576062-F382-DD3E-8B94-89C07880DFAF}"/>
              </a:ext>
            </a:extLst>
          </p:cNvPr>
          <p:cNvGrpSpPr/>
          <p:nvPr/>
        </p:nvGrpSpPr>
        <p:grpSpPr>
          <a:xfrm>
            <a:off x="3481990" y="215729"/>
            <a:ext cx="2935839" cy="1818908"/>
            <a:chOff x="177898" y="2393263"/>
            <a:chExt cx="2935839" cy="1818908"/>
          </a:xfrm>
        </p:grpSpPr>
        <p:pic>
          <p:nvPicPr>
            <p:cNvPr id="7" name="Imagen 6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179702F8-0C60-AD4A-451D-F042E8847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t="18647" r="13377" b="11880"/>
            <a:stretch>
              <a:fillRect/>
            </a:stretch>
          </p:blipFill>
          <p:spPr>
            <a:xfrm>
              <a:off x="501149" y="2393263"/>
              <a:ext cx="2612588" cy="1558832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CuadroTexto 21">
              <a:extLst>
                <a:ext uri="{FF2B5EF4-FFF2-40B4-BE49-F238E27FC236}">
                  <a16:creationId xmlns:a16="http://schemas.microsoft.com/office/drawing/2014/main" id="{6F9F12DF-378F-386C-6360-1C2FDA5FBE51}"/>
                </a:ext>
              </a:extLst>
            </p:cNvPr>
            <p:cNvSpPr txBox="1"/>
            <p:nvPr/>
          </p:nvSpPr>
          <p:spPr>
            <a:xfrm>
              <a:off x="179996" y="3124129"/>
              <a:ext cx="4145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dirty="0"/>
                <a:t>ATF4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BB78E05-2A77-F88A-C296-0BBF339FF277}"/>
                </a:ext>
              </a:extLst>
            </p:cNvPr>
            <p:cNvSpPr txBox="1"/>
            <p:nvPr/>
          </p:nvSpPr>
          <p:spPr>
            <a:xfrm>
              <a:off x="177898" y="3996727"/>
              <a:ext cx="4832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/>
                <a:t>H1299</a:t>
              </a:r>
            </a:p>
          </p:txBody>
        </p:sp>
        <p:sp>
          <p:nvSpPr>
            <p:cNvPr id="71" name="Marco 70">
              <a:extLst>
                <a:ext uri="{FF2B5EF4-FFF2-40B4-BE49-F238E27FC236}">
                  <a16:creationId xmlns:a16="http://schemas.microsoft.com/office/drawing/2014/main" id="{DEF0FC20-A4A5-0B6F-8C2C-294130D796E6}"/>
                </a:ext>
              </a:extLst>
            </p:cNvPr>
            <p:cNvSpPr/>
            <p:nvPr/>
          </p:nvSpPr>
          <p:spPr>
            <a:xfrm>
              <a:off x="703052" y="3064957"/>
              <a:ext cx="2254433" cy="215444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EA7CB2DA-9A1C-6156-BB0B-1C0C55AC6704}"/>
              </a:ext>
            </a:extLst>
          </p:cNvPr>
          <p:cNvGrpSpPr/>
          <p:nvPr/>
        </p:nvGrpSpPr>
        <p:grpSpPr>
          <a:xfrm>
            <a:off x="3429000" y="2130964"/>
            <a:ext cx="3072803" cy="1625669"/>
            <a:chOff x="258682" y="4008941"/>
            <a:chExt cx="3072803" cy="1625669"/>
          </a:xfrm>
        </p:grpSpPr>
        <p:pic>
          <p:nvPicPr>
            <p:cNvPr id="29" name="Imagen 28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F0F6478F-4568-563D-E7B4-5BDE2C31A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8" t="16819" r="5802" b="38454"/>
            <a:stretch>
              <a:fillRect/>
            </a:stretch>
          </p:blipFill>
          <p:spPr>
            <a:xfrm>
              <a:off x="644080" y="4008941"/>
              <a:ext cx="2687405" cy="1625669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Marco 72">
              <a:extLst>
                <a:ext uri="{FF2B5EF4-FFF2-40B4-BE49-F238E27FC236}">
                  <a16:creationId xmlns:a16="http://schemas.microsoft.com/office/drawing/2014/main" id="{ABE3AFA3-3625-5D8F-1908-33150279CF51}"/>
                </a:ext>
              </a:extLst>
            </p:cNvPr>
            <p:cNvSpPr/>
            <p:nvPr/>
          </p:nvSpPr>
          <p:spPr>
            <a:xfrm>
              <a:off x="880551" y="4488470"/>
              <a:ext cx="2254433" cy="435345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601FEED1-7CE7-6053-B3B8-EA798ACAAD8A}"/>
                </a:ext>
              </a:extLst>
            </p:cNvPr>
            <p:cNvSpPr txBox="1"/>
            <p:nvPr/>
          </p:nvSpPr>
          <p:spPr>
            <a:xfrm>
              <a:off x="258682" y="4501848"/>
              <a:ext cx="5775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dirty="0"/>
                <a:t>p90ATF6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5FBF67F-AAC0-2A38-492F-46BA567F3BFB}"/>
                </a:ext>
              </a:extLst>
            </p:cNvPr>
            <p:cNvSpPr txBox="1"/>
            <p:nvPr/>
          </p:nvSpPr>
          <p:spPr>
            <a:xfrm>
              <a:off x="258682" y="4785412"/>
              <a:ext cx="5775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/>
                <a:t>p50ATF6</a:t>
              </a: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74C467DB-EC13-A051-B466-D75A0730B8C1}"/>
              </a:ext>
            </a:extLst>
          </p:cNvPr>
          <p:cNvGrpSpPr/>
          <p:nvPr/>
        </p:nvGrpSpPr>
        <p:grpSpPr>
          <a:xfrm>
            <a:off x="3606208" y="3524015"/>
            <a:ext cx="2926246" cy="1308684"/>
            <a:chOff x="3491583" y="4131070"/>
            <a:chExt cx="2926246" cy="1308684"/>
          </a:xfrm>
        </p:grpSpPr>
        <p:pic>
          <p:nvPicPr>
            <p:cNvPr id="32" name="Imagen 31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B8883EB9-A3C5-A603-6EEB-B0E585144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" t="29969" r="11372" b="29840"/>
            <a:stretch>
              <a:fillRect/>
            </a:stretch>
          </p:blipFill>
          <p:spPr>
            <a:xfrm>
              <a:off x="3954613" y="4131070"/>
              <a:ext cx="2463216" cy="1308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4198D68F-47ED-A2F8-0C39-45E3D517F7BA}"/>
                </a:ext>
              </a:extLst>
            </p:cNvPr>
            <p:cNvSpPr txBox="1"/>
            <p:nvPr/>
          </p:nvSpPr>
          <p:spPr>
            <a:xfrm>
              <a:off x="3491583" y="4653171"/>
              <a:ext cx="5053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800" dirty="0"/>
                <a:t>β</a:t>
              </a:r>
              <a:r>
                <a:rPr lang="es-ES" sz="800" dirty="0"/>
                <a:t>-</a:t>
              </a:r>
              <a:r>
                <a:rPr lang="es-ES" sz="800" dirty="0" err="1"/>
                <a:t>Actin</a:t>
              </a:r>
              <a:endParaRPr lang="es-ES" sz="800" dirty="0"/>
            </a:p>
          </p:txBody>
        </p:sp>
        <p:sp>
          <p:nvSpPr>
            <p:cNvPr id="76" name="Marco 75">
              <a:extLst>
                <a:ext uri="{FF2B5EF4-FFF2-40B4-BE49-F238E27FC236}">
                  <a16:creationId xmlns:a16="http://schemas.microsoft.com/office/drawing/2014/main" id="{DA51615E-B0E7-00F9-DE9E-622CCFB0BBED}"/>
                </a:ext>
              </a:extLst>
            </p:cNvPr>
            <p:cNvSpPr/>
            <p:nvPr/>
          </p:nvSpPr>
          <p:spPr>
            <a:xfrm>
              <a:off x="4047044" y="4633261"/>
              <a:ext cx="2254433" cy="215444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77" name="Marco 76">
            <a:extLst>
              <a:ext uri="{FF2B5EF4-FFF2-40B4-BE49-F238E27FC236}">
                <a16:creationId xmlns:a16="http://schemas.microsoft.com/office/drawing/2014/main" id="{A0DC66F2-1D91-B4D4-111A-65754A0989F0}"/>
              </a:ext>
            </a:extLst>
          </p:cNvPr>
          <p:cNvSpPr/>
          <p:nvPr/>
        </p:nvSpPr>
        <p:spPr>
          <a:xfrm>
            <a:off x="937819" y="4054332"/>
            <a:ext cx="2254433" cy="215444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95" name="Grupo 94">
            <a:extLst>
              <a:ext uri="{FF2B5EF4-FFF2-40B4-BE49-F238E27FC236}">
                <a16:creationId xmlns:a16="http://schemas.microsoft.com/office/drawing/2014/main" id="{A3F75711-631A-5B26-F150-D554B740F28F}"/>
              </a:ext>
            </a:extLst>
          </p:cNvPr>
          <p:cNvGrpSpPr/>
          <p:nvPr/>
        </p:nvGrpSpPr>
        <p:grpSpPr>
          <a:xfrm>
            <a:off x="140042" y="4953000"/>
            <a:ext cx="2861862" cy="1744615"/>
            <a:chOff x="140042" y="4953000"/>
            <a:chExt cx="2861862" cy="1744615"/>
          </a:xfrm>
        </p:grpSpPr>
        <p:pic>
          <p:nvPicPr>
            <p:cNvPr id="44" name="Imagen 69">
              <a:extLst>
                <a:ext uri="{FF2B5EF4-FFF2-40B4-BE49-F238E27FC236}">
                  <a16:creationId xmlns:a16="http://schemas.microsoft.com/office/drawing/2014/main" id="{047C74E0-E85C-494F-A0D5-3649DB61D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2689" t="32384" r="27089" b="20293"/>
            <a:stretch>
              <a:fillRect/>
            </a:stretch>
          </p:blipFill>
          <p:spPr>
            <a:xfrm>
              <a:off x="813326" y="5228999"/>
              <a:ext cx="2188578" cy="1468616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adroTexto 50">
              <a:extLst>
                <a:ext uri="{FF2B5EF4-FFF2-40B4-BE49-F238E27FC236}">
                  <a16:creationId xmlns:a16="http://schemas.microsoft.com/office/drawing/2014/main" id="{23A1A823-2ABB-EB1A-E134-DD0623DEB4A0}"/>
                </a:ext>
              </a:extLst>
            </p:cNvPr>
            <p:cNvSpPr txBox="1"/>
            <p:nvPr/>
          </p:nvSpPr>
          <p:spPr>
            <a:xfrm>
              <a:off x="140042" y="4953000"/>
              <a:ext cx="5435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/>
                <a:t>SW900</a:t>
              </a:r>
            </a:p>
          </p:txBody>
        </p:sp>
        <p:sp>
          <p:nvSpPr>
            <p:cNvPr id="58" name="CuadroTexto 13">
              <a:extLst>
                <a:ext uri="{FF2B5EF4-FFF2-40B4-BE49-F238E27FC236}">
                  <a16:creationId xmlns:a16="http://schemas.microsoft.com/office/drawing/2014/main" id="{2FBA1F0A-41F4-6F20-DA79-0DF93CDC7795}"/>
                </a:ext>
              </a:extLst>
            </p:cNvPr>
            <p:cNvSpPr txBox="1"/>
            <p:nvPr/>
          </p:nvSpPr>
          <p:spPr>
            <a:xfrm>
              <a:off x="279860" y="5444801"/>
              <a:ext cx="6182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/>
                <a:t>p90ATF6</a:t>
              </a:r>
            </a:p>
          </p:txBody>
        </p:sp>
        <p:sp>
          <p:nvSpPr>
            <p:cNvPr id="59" name="CuadroTexto 14">
              <a:extLst>
                <a:ext uri="{FF2B5EF4-FFF2-40B4-BE49-F238E27FC236}">
                  <a16:creationId xmlns:a16="http://schemas.microsoft.com/office/drawing/2014/main" id="{3F62DBA6-DEE7-55B2-7C33-FA72CA5BCCBF}"/>
                </a:ext>
              </a:extLst>
            </p:cNvPr>
            <p:cNvSpPr txBox="1"/>
            <p:nvPr/>
          </p:nvSpPr>
          <p:spPr>
            <a:xfrm>
              <a:off x="290093" y="5712473"/>
              <a:ext cx="62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/>
                <a:t>p50ATF6</a:t>
              </a:r>
            </a:p>
          </p:txBody>
        </p:sp>
        <p:sp>
          <p:nvSpPr>
            <p:cNvPr id="92" name="Marco 91">
              <a:extLst>
                <a:ext uri="{FF2B5EF4-FFF2-40B4-BE49-F238E27FC236}">
                  <a16:creationId xmlns:a16="http://schemas.microsoft.com/office/drawing/2014/main" id="{6AB31730-EEB3-F20F-5E5C-C030113B6105}"/>
                </a:ext>
              </a:extLst>
            </p:cNvPr>
            <p:cNvSpPr/>
            <p:nvPr/>
          </p:nvSpPr>
          <p:spPr>
            <a:xfrm>
              <a:off x="1000899" y="5462596"/>
              <a:ext cx="1803262" cy="343843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E2A3508B-8E5F-131F-969F-37EA346D52CD}"/>
              </a:ext>
            </a:extLst>
          </p:cNvPr>
          <p:cNvGrpSpPr/>
          <p:nvPr/>
        </p:nvGrpSpPr>
        <p:grpSpPr>
          <a:xfrm>
            <a:off x="3449686" y="5251230"/>
            <a:ext cx="2811891" cy="1302798"/>
            <a:chOff x="3449686" y="5251230"/>
            <a:chExt cx="2811891" cy="1302798"/>
          </a:xfrm>
        </p:grpSpPr>
        <p:pic>
          <p:nvPicPr>
            <p:cNvPr id="46" name="Imagen 71">
              <a:extLst>
                <a:ext uri="{FF2B5EF4-FFF2-40B4-BE49-F238E27FC236}">
                  <a16:creationId xmlns:a16="http://schemas.microsoft.com/office/drawing/2014/main" id="{41BB8D3A-D66E-2168-8BD5-9FC0D58D4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760" t="36318" r="25403" b="17035"/>
            <a:stretch>
              <a:fillRect/>
            </a:stretch>
          </p:blipFill>
          <p:spPr>
            <a:xfrm>
              <a:off x="4114228" y="5251230"/>
              <a:ext cx="2147349" cy="1302798"/>
            </a:xfrm>
            <a:prstGeom prst="rect">
              <a:avLst/>
            </a:prstGeom>
            <a:ln>
              <a:noFill/>
            </a:ln>
          </p:spPr>
        </p:pic>
        <p:sp>
          <p:nvSpPr>
            <p:cNvPr id="61" name="CuadroTexto 21">
              <a:extLst>
                <a:ext uri="{FF2B5EF4-FFF2-40B4-BE49-F238E27FC236}">
                  <a16:creationId xmlns:a16="http://schemas.microsoft.com/office/drawing/2014/main" id="{EB703BB9-0B0E-68F7-2DE6-BEE34FD94879}"/>
                </a:ext>
              </a:extLst>
            </p:cNvPr>
            <p:cNvSpPr txBox="1"/>
            <p:nvPr/>
          </p:nvSpPr>
          <p:spPr>
            <a:xfrm>
              <a:off x="3449686" y="5377635"/>
              <a:ext cx="5596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dirty="0"/>
                <a:t>ATF4</a:t>
              </a:r>
            </a:p>
          </p:txBody>
        </p:sp>
        <p:sp>
          <p:nvSpPr>
            <p:cNvPr id="93" name="Marco 92">
              <a:extLst>
                <a:ext uri="{FF2B5EF4-FFF2-40B4-BE49-F238E27FC236}">
                  <a16:creationId xmlns:a16="http://schemas.microsoft.com/office/drawing/2014/main" id="{30CF2124-0964-296E-5675-0A00AF4510A3}"/>
                </a:ext>
              </a:extLst>
            </p:cNvPr>
            <p:cNvSpPr/>
            <p:nvPr/>
          </p:nvSpPr>
          <p:spPr>
            <a:xfrm>
              <a:off x="4313475" y="5593079"/>
              <a:ext cx="1731200" cy="213359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upo 96">
            <a:extLst>
              <a:ext uri="{FF2B5EF4-FFF2-40B4-BE49-F238E27FC236}">
                <a16:creationId xmlns:a16="http://schemas.microsoft.com/office/drawing/2014/main" id="{F0243C90-44DE-5F30-038D-436838E46F72}"/>
              </a:ext>
            </a:extLst>
          </p:cNvPr>
          <p:cNvGrpSpPr/>
          <p:nvPr/>
        </p:nvGrpSpPr>
        <p:grpSpPr>
          <a:xfrm>
            <a:off x="490757" y="7217775"/>
            <a:ext cx="2635640" cy="1399620"/>
            <a:chOff x="490757" y="7217775"/>
            <a:chExt cx="2635640" cy="1399620"/>
          </a:xfrm>
        </p:grpSpPr>
        <p:pic>
          <p:nvPicPr>
            <p:cNvPr id="49" name="Imagen 21">
              <a:extLst>
                <a:ext uri="{FF2B5EF4-FFF2-40B4-BE49-F238E27FC236}">
                  <a16:creationId xmlns:a16="http://schemas.microsoft.com/office/drawing/2014/main" id="{36DD2C2A-9675-C5E1-6233-5A897842C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5656" t="18554" r="13981" b="30073"/>
            <a:stretch>
              <a:fillRect/>
            </a:stretch>
          </p:blipFill>
          <p:spPr>
            <a:xfrm>
              <a:off x="937819" y="7217775"/>
              <a:ext cx="2188578" cy="13996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CuadroTexto 21">
              <a:extLst>
                <a:ext uri="{FF2B5EF4-FFF2-40B4-BE49-F238E27FC236}">
                  <a16:creationId xmlns:a16="http://schemas.microsoft.com/office/drawing/2014/main" id="{2A91EBCC-D0EE-E62D-D15D-6BDDBF3786ED}"/>
                </a:ext>
              </a:extLst>
            </p:cNvPr>
            <p:cNvSpPr txBox="1"/>
            <p:nvPr/>
          </p:nvSpPr>
          <p:spPr>
            <a:xfrm>
              <a:off x="490757" y="7732962"/>
              <a:ext cx="5053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800" dirty="0"/>
                <a:t>β</a:t>
              </a:r>
              <a:r>
                <a:rPr lang="es-ES" sz="800" dirty="0"/>
                <a:t>-</a:t>
              </a:r>
              <a:r>
                <a:rPr lang="es-ES" sz="800" dirty="0" err="1"/>
                <a:t>Actin</a:t>
              </a:r>
              <a:endParaRPr lang="es-ES" sz="800" dirty="0"/>
            </a:p>
          </p:txBody>
        </p:sp>
        <p:sp>
          <p:nvSpPr>
            <p:cNvPr id="94" name="Marco 93">
              <a:extLst>
                <a:ext uri="{FF2B5EF4-FFF2-40B4-BE49-F238E27FC236}">
                  <a16:creationId xmlns:a16="http://schemas.microsoft.com/office/drawing/2014/main" id="{4C3B256F-6C62-49ED-F7FA-556F2383085B}"/>
                </a:ext>
              </a:extLst>
            </p:cNvPr>
            <p:cNvSpPr/>
            <p:nvPr/>
          </p:nvSpPr>
          <p:spPr>
            <a:xfrm>
              <a:off x="1119261" y="7788172"/>
              <a:ext cx="1882644" cy="215444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56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D886B5-E4BC-4851-EDED-6D266A51B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6402" t="30178" r="25552" b="29083"/>
          <a:stretch>
            <a:fillRect/>
          </a:stretch>
        </p:blipFill>
        <p:spPr>
          <a:xfrm>
            <a:off x="882649" y="3879850"/>
            <a:ext cx="2075483" cy="1568450"/>
          </a:xfrm>
          <a:prstGeom prst="rect">
            <a:avLst/>
          </a:prstGeom>
          <a:ln>
            <a:noFill/>
          </a:ln>
        </p:spPr>
      </p:pic>
      <p:sp>
        <p:nvSpPr>
          <p:cNvPr id="7" name="CuadroTexto 21">
            <a:extLst>
              <a:ext uri="{FF2B5EF4-FFF2-40B4-BE49-F238E27FC236}">
                <a16:creationId xmlns:a16="http://schemas.microsoft.com/office/drawing/2014/main" id="{B7602208-7532-EE98-D0A5-B516C62DE356}"/>
              </a:ext>
            </a:extLst>
          </p:cNvPr>
          <p:cNvSpPr txBox="1"/>
          <p:nvPr/>
        </p:nvSpPr>
        <p:spPr>
          <a:xfrm>
            <a:off x="360469" y="4607897"/>
            <a:ext cx="580271" cy="220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900" dirty="0"/>
              <a:t>β</a:t>
            </a:r>
            <a:r>
              <a:rPr lang="es-ES" sz="900" dirty="0"/>
              <a:t>-</a:t>
            </a:r>
            <a:r>
              <a:rPr lang="es-ES" sz="900" dirty="0" err="1"/>
              <a:t>Actin</a:t>
            </a:r>
            <a:endParaRPr lang="es-ES" sz="900" dirty="0"/>
          </a:p>
        </p:txBody>
      </p:sp>
      <p:sp>
        <p:nvSpPr>
          <p:cNvPr id="15" name="CuadroTexto 21">
            <a:extLst>
              <a:ext uri="{FF2B5EF4-FFF2-40B4-BE49-F238E27FC236}">
                <a16:creationId xmlns:a16="http://schemas.microsoft.com/office/drawing/2014/main" id="{7207422D-67F9-6DB2-FFC2-BAADB3302F0F}"/>
              </a:ext>
            </a:extLst>
          </p:cNvPr>
          <p:cNvSpPr txBox="1"/>
          <p:nvPr/>
        </p:nvSpPr>
        <p:spPr>
          <a:xfrm>
            <a:off x="3612768" y="2027206"/>
            <a:ext cx="45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00" dirty="0"/>
              <a:t>ATF4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5F7F1B-0255-FEBC-56F9-10C31334B4BE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  <a:endParaRPr lang="es-ES" sz="1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01496C5-537C-C2FB-FBC3-E2AE989546B8}"/>
              </a:ext>
            </a:extLst>
          </p:cNvPr>
          <p:cNvSpPr txBox="1"/>
          <p:nvPr/>
        </p:nvSpPr>
        <p:spPr>
          <a:xfrm>
            <a:off x="225808" y="823567"/>
            <a:ext cx="837620" cy="220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A549   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0A690C2-2538-6075-A8B6-B0F03DF818C7}"/>
              </a:ext>
            </a:extLst>
          </p:cNvPr>
          <p:cNvGrpSpPr/>
          <p:nvPr/>
        </p:nvGrpSpPr>
        <p:grpSpPr>
          <a:xfrm>
            <a:off x="277063" y="1115060"/>
            <a:ext cx="2752645" cy="2224018"/>
            <a:chOff x="277063" y="1115060"/>
            <a:chExt cx="2752645" cy="222401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EE72D54-934B-1172-9E46-BD1B8736B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86" t="22531" r="26494" b="22474"/>
            <a:stretch>
              <a:fillRect/>
            </a:stretch>
          </p:blipFill>
          <p:spPr>
            <a:xfrm>
              <a:off x="775351" y="1115060"/>
              <a:ext cx="2254357" cy="2224018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Marco 20">
              <a:extLst>
                <a:ext uri="{FF2B5EF4-FFF2-40B4-BE49-F238E27FC236}">
                  <a16:creationId xmlns:a16="http://schemas.microsoft.com/office/drawing/2014/main" id="{B25E9BB2-78E6-7D02-9311-C8C6E05CDB47}"/>
                </a:ext>
              </a:extLst>
            </p:cNvPr>
            <p:cNvSpPr/>
            <p:nvPr/>
          </p:nvSpPr>
          <p:spPr>
            <a:xfrm>
              <a:off x="1943100" y="1282700"/>
              <a:ext cx="965200" cy="546100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D6299DD-9CC2-E0A4-D086-2E88BFE86EE0}"/>
                </a:ext>
              </a:extLst>
            </p:cNvPr>
            <p:cNvSpPr txBox="1"/>
            <p:nvPr/>
          </p:nvSpPr>
          <p:spPr>
            <a:xfrm>
              <a:off x="277063" y="1318426"/>
              <a:ext cx="6636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900" dirty="0"/>
                <a:t>p90ATF6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D3C7715-6DE8-31A9-8E6F-6D269062D976}"/>
                </a:ext>
              </a:extLst>
            </p:cNvPr>
            <p:cNvSpPr txBox="1"/>
            <p:nvPr/>
          </p:nvSpPr>
          <p:spPr>
            <a:xfrm>
              <a:off x="277962" y="1592532"/>
              <a:ext cx="6627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900" dirty="0"/>
                <a:t>p50ATF6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AC1CFB4-708F-CDE8-19E2-10DCC8A63F03}"/>
              </a:ext>
            </a:extLst>
          </p:cNvPr>
          <p:cNvGrpSpPr/>
          <p:nvPr/>
        </p:nvGrpSpPr>
        <p:grpSpPr>
          <a:xfrm>
            <a:off x="4052112" y="1248839"/>
            <a:ext cx="2049779" cy="1637195"/>
            <a:chOff x="3404728" y="1083771"/>
            <a:chExt cx="2049779" cy="163719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EF5398A-60B0-8786-B51D-A0DD5B3ED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21083" t="21042" r="24335" b="25884"/>
            <a:stretch>
              <a:fillRect/>
            </a:stretch>
          </p:blipFill>
          <p:spPr>
            <a:xfrm>
              <a:off x="3404728" y="1083771"/>
              <a:ext cx="2049779" cy="1637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Marco 24">
              <a:extLst>
                <a:ext uri="{FF2B5EF4-FFF2-40B4-BE49-F238E27FC236}">
                  <a16:creationId xmlns:a16="http://schemas.microsoft.com/office/drawing/2014/main" id="{5306235B-1AA4-1EC2-86B9-F84F706A4573}"/>
                </a:ext>
              </a:extLst>
            </p:cNvPr>
            <p:cNvSpPr/>
            <p:nvPr/>
          </p:nvSpPr>
          <p:spPr>
            <a:xfrm>
              <a:off x="4546457" y="1862138"/>
              <a:ext cx="797068" cy="187643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Marco 27">
            <a:extLst>
              <a:ext uri="{FF2B5EF4-FFF2-40B4-BE49-F238E27FC236}">
                <a16:creationId xmlns:a16="http://schemas.microsoft.com/office/drawing/2014/main" id="{CA2D01EF-E4D0-6E48-55F6-198737BCAAF8}"/>
              </a:ext>
            </a:extLst>
          </p:cNvPr>
          <p:cNvSpPr/>
          <p:nvPr/>
        </p:nvSpPr>
        <p:spPr>
          <a:xfrm>
            <a:off x="1902528" y="4641849"/>
            <a:ext cx="891471" cy="152401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0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1A3AC5B-0BB6-0666-DDA4-055AB882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18" t="-4316" r="-2935" b="-2759"/>
          <a:stretch>
            <a:fillRect/>
          </a:stretch>
        </p:blipFill>
        <p:spPr>
          <a:xfrm>
            <a:off x="3754946" y="3613471"/>
            <a:ext cx="2899478" cy="2266950"/>
          </a:xfrm>
          <a:prstGeom prst="rect">
            <a:avLst/>
          </a:prstGeom>
          <a:ln w="6350"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725879D-8FA9-BBB5-E3CA-03443228901F}"/>
              </a:ext>
            </a:extLst>
          </p:cNvPr>
          <p:cNvSpPr txBox="1"/>
          <p:nvPr/>
        </p:nvSpPr>
        <p:spPr>
          <a:xfrm>
            <a:off x="3326004" y="4413351"/>
            <a:ext cx="575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/>
              <a:t>β</a:t>
            </a:r>
            <a:r>
              <a:rPr lang="es-ES" sz="1000" dirty="0"/>
              <a:t>-</a:t>
            </a:r>
            <a:r>
              <a:rPr lang="es-ES" sz="1000" dirty="0" err="1"/>
              <a:t>actin</a:t>
            </a:r>
            <a:endParaRPr lang="es-ES" sz="1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6223610-7CF4-48A6-A479-950644A4E73E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  <a:endParaRPr lang="es-ES" sz="1000" b="1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BF812A2-A88F-755B-661B-CE425B8BF553}"/>
              </a:ext>
            </a:extLst>
          </p:cNvPr>
          <p:cNvGrpSpPr/>
          <p:nvPr/>
        </p:nvGrpSpPr>
        <p:grpSpPr>
          <a:xfrm>
            <a:off x="58543" y="1093061"/>
            <a:ext cx="3197518" cy="1925376"/>
            <a:chOff x="58543" y="1093061"/>
            <a:chExt cx="3197518" cy="1925376"/>
          </a:xfrm>
        </p:grpSpPr>
        <p:pic>
          <p:nvPicPr>
            <p:cNvPr id="5" name="Imagen 4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34F4FA3C-856F-B08E-2DB0-77C73AE5D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14020" r="848" b="35664"/>
            <a:stretch>
              <a:fillRect/>
            </a:stretch>
          </p:blipFill>
          <p:spPr>
            <a:xfrm>
              <a:off x="460294" y="1093061"/>
              <a:ext cx="2795767" cy="192537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" name="CuadroTexto 21">
              <a:extLst>
                <a:ext uri="{FF2B5EF4-FFF2-40B4-BE49-F238E27FC236}">
                  <a16:creationId xmlns:a16="http://schemas.microsoft.com/office/drawing/2014/main" id="{9AA1A80A-9C98-E734-1543-3B68BA6CF6E4}"/>
                </a:ext>
              </a:extLst>
            </p:cNvPr>
            <p:cNvSpPr txBox="1"/>
            <p:nvPr/>
          </p:nvSpPr>
          <p:spPr>
            <a:xfrm>
              <a:off x="58543" y="1738414"/>
              <a:ext cx="401751" cy="204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900" dirty="0"/>
                <a:t>DR5</a:t>
              </a:r>
            </a:p>
          </p:txBody>
        </p:sp>
        <p:sp>
          <p:nvSpPr>
            <p:cNvPr id="20" name="Marco 19">
              <a:extLst>
                <a:ext uri="{FF2B5EF4-FFF2-40B4-BE49-F238E27FC236}">
                  <a16:creationId xmlns:a16="http://schemas.microsoft.com/office/drawing/2014/main" id="{F409915E-5C5E-A9CE-1B96-E91BE8CEC235}"/>
                </a:ext>
              </a:extLst>
            </p:cNvPr>
            <p:cNvSpPr/>
            <p:nvPr/>
          </p:nvSpPr>
          <p:spPr>
            <a:xfrm>
              <a:off x="1563972" y="1795022"/>
              <a:ext cx="663389" cy="161926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A749014-D51B-13C2-F939-32E7B3ECBBE7}"/>
              </a:ext>
            </a:extLst>
          </p:cNvPr>
          <p:cNvSpPr txBox="1"/>
          <p:nvPr/>
        </p:nvSpPr>
        <p:spPr>
          <a:xfrm>
            <a:off x="74087" y="921037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A549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C4C6A1B-4590-BB88-3C4B-A07F8F23C213}"/>
              </a:ext>
            </a:extLst>
          </p:cNvPr>
          <p:cNvGrpSpPr/>
          <p:nvPr/>
        </p:nvGrpSpPr>
        <p:grpSpPr>
          <a:xfrm>
            <a:off x="3429000" y="1067822"/>
            <a:ext cx="3318256" cy="1967209"/>
            <a:chOff x="3429000" y="1067822"/>
            <a:chExt cx="3318256" cy="196720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0C24CF3-76E4-0490-10E5-9314E670D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930" t="24111" r="1326" b="45549"/>
            <a:stretch>
              <a:fillRect/>
            </a:stretch>
          </p:blipFill>
          <p:spPr>
            <a:xfrm>
              <a:off x="3962586" y="1067822"/>
              <a:ext cx="2784670" cy="1967209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3" name="CuadroTexto 21">
              <a:extLst>
                <a:ext uri="{FF2B5EF4-FFF2-40B4-BE49-F238E27FC236}">
                  <a16:creationId xmlns:a16="http://schemas.microsoft.com/office/drawing/2014/main" id="{EFAE940C-F71E-B853-625C-F536D080B693}"/>
                </a:ext>
              </a:extLst>
            </p:cNvPr>
            <p:cNvSpPr txBox="1"/>
            <p:nvPr/>
          </p:nvSpPr>
          <p:spPr>
            <a:xfrm>
              <a:off x="3429000" y="1721297"/>
              <a:ext cx="575692" cy="204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900" dirty="0"/>
                <a:t>β</a:t>
              </a:r>
              <a:r>
                <a:rPr lang="es-ES" sz="900" dirty="0"/>
                <a:t>-</a:t>
              </a:r>
              <a:r>
                <a:rPr lang="es-ES" sz="900" dirty="0" err="1"/>
                <a:t>actin</a:t>
              </a:r>
              <a:endParaRPr lang="es-ES" sz="900" dirty="0"/>
            </a:p>
          </p:txBody>
        </p:sp>
        <p:sp>
          <p:nvSpPr>
            <p:cNvPr id="22" name="Marco 21">
              <a:extLst>
                <a:ext uri="{FF2B5EF4-FFF2-40B4-BE49-F238E27FC236}">
                  <a16:creationId xmlns:a16="http://schemas.microsoft.com/office/drawing/2014/main" id="{015BDC73-D844-73B0-39A2-763B5F752C7C}"/>
                </a:ext>
              </a:extLst>
            </p:cNvPr>
            <p:cNvSpPr/>
            <p:nvPr/>
          </p:nvSpPr>
          <p:spPr>
            <a:xfrm>
              <a:off x="5266289" y="1763514"/>
              <a:ext cx="663389" cy="161926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F0168DD2-5A2C-D985-5CF8-0B8A135F4541}"/>
              </a:ext>
            </a:extLst>
          </p:cNvPr>
          <p:cNvGrpSpPr/>
          <p:nvPr/>
        </p:nvGrpSpPr>
        <p:grpSpPr>
          <a:xfrm>
            <a:off x="-116209" y="3720398"/>
            <a:ext cx="3360361" cy="1995947"/>
            <a:chOff x="68639" y="5189373"/>
            <a:chExt cx="3360361" cy="1995947"/>
          </a:xfrm>
        </p:grpSpPr>
        <p:sp>
          <p:nvSpPr>
            <p:cNvPr id="11" name="CuadroTexto 21">
              <a:extLst>
                <a:ext uri="{FF2B5EF4-FFF2-40B4-BE49-F238E27FC236}">
                  <a16:creationId xmlns:a16="http://schemas.microsoft.com/office/drawing/2014/main" id="{89DEF4DB-23E7-48DF-ADA2-6A7E2D7084B1}"/>
                </a:ext>
              </a:extLst>
            </p:cNvPr>
            <p:cNvSpPr txBox="1"/>
            <p:nvPr/>
          </p:nvSpPr>
          <p:spPr>
            <a:xfrm>
              <a:off x="68639" y="5760586"/>
              <a:ext cx="5756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900" dirty="0"/>
                <a:t>DR4</a:t>
              </a: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8E3FE2B4-B77B-5B04-7198-23A9D1284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891" t="13977" r="21590" b="38486"/>
            <a:stretch>
              <a:fillRect/>
            </a:stretch>
          </p:blipFill>
          <p:spPr>
            <a:xfrm>
              <a:off x="644330" y="5189373"/>
              <a:ext cx="2784670" cy="1995947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8" name="Marco 27">
              <a:extLst>
                <a:ext uri="{FF2B5EF4-FFF2-40B4-BE49-F238E27FC236}">
                  <a16:creationId xmlns:a16="http://schemas.microsoft.com/office/drawing/2014/main" id="{D9C9656B-55DA-4016-482E-50A6BC1A0C26}"/>
                </a:ext>
              </a:extLst>
            </p:cNvPr>
            <p:cNvSpPr/>
            <p:nvPr/>
          </p:nvSpPr>
          <p:spPr>
            <a:xfrm>
              <a:off x="1961740" y="5829492"/>
              <a:ext cx="663389" cy="161926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Marco 29">
            <a:extLst>
              <a:ext uri="{FF2B5EF4-FFF2-40B4-BE49-F238E27FC236}">
                <a16:creationId xmlns:a16="http://schemas.microsoft.com/office/drawing/2014/main" id="{53470FA8-B082-CB1F-8C0C-9500F144E23C}"/>
              </a:ext>
            </a:extLst>
          </p:cNvPr>
          <p:cNvSpPr/>
          <p:nvPr/>
        </p:nvSpPr>
        <p:spPr>
          <a:xfrm>
            <a:off x="4994651" y="4455499"/>
            <a:ext cx="663389" cy="161926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B898A9-91B4-4711-3627-13D7FA74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964" t="28672" r="31737" b="50267"/>
          <a:stretch>
            <a:fillRect/>
          </a:stretch>
        </p:blipFill>
        <p:spPr>
          <a:xfrm>
            <a:off x="557688" y="2889338"/>
            <a:ext cx="2827584" cy="1361427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AED32B7-A8DC-186A-5391-208E40917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33654" r="2329" b="37959"/>
          <a:stretch>
            <a:fillRect/>
          </a:stretch>
        </p:blipFill>
        <p:spPr>
          <a:xfrm>
            <a:off x="720656" y="852442"/>
            <a:ext cx="4005329" cy="1584131"/>
          </a:xfrm>
          <a:prstGeom prst="rect">
            <a:avLst/>
          </a:prstGeom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E5A6EEE-2F07-34AC-03CF-B8AEA41B553B}"/>
              </a:ext>
            </a:extLst>
          </p:cNvPr>
          <p:cNvSpPr txBox="1"/>
          <p:nvPr/>
        </p:nvSpPr>
        <p:spPr>
          <a:xfrm>
            <a:off x="279864" y="1385769"/>
            <a:ext cx="501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00" dirty="0"/>
              <a:t>CHOP</a:t>
            </a:r>
          </a:p>
        </p:txBody>
      </p:sp>
      <p:sp>
        <p:nvSpPr>
          <p:cNvPr id="13" name="CuadroTexto 21">
            <a:extLst>
              <a:ext uri="{FF2B5EF4-FFF2-40B4-BE49-F238E27FC236}">
                <a16:creationId xmlns:a16="http://schemas.microsoft.com/office/drawing/2014/main" id="{B81B80FE-35DA-B3A0-73D2-D389FD422C41}"/>
              </a:ext>
            </a:extLst>
          </p:cNvPr>
          <p:cNvSpPr txBox="1"/>
          <p:nvPr/>
        </p:nvSpPr>
        <p:spPr>
          <a:xfrm>
            <a:off x="4861" y="3181470"/>
            <a:ext cx="552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900"/>
              <a:t>β</a:t>
            </a:r>
            <a:r>
              <a:rPr lang="es-ES" sz="900"/>
              <a:t>-</a:t>
            </a:r>
            <a:r>
              <a:rPr lang="es-ES" sz="900" err="1"/>
              <a:t>Actin</a:t>
            </a:r>
            <a:endParaRPr lang="es-ES" sz="9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AEA34D-AD17-F58B-35AD-D7AC24CC8A0B}"/>
              </a:ext>
            </a:extLst>
          </p:cNvPr>
          <p:cNvSpPr txBox="1"/>
          <p:nvPr/>
        </p:nvSpPr>
        <p:spPr>
          <a:xfrm>
            <a:off x="1037979" y="657283"/>
            <a:ext cx="10168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A549  6h</a:t>
            </a:r>
          </a:p>
        </p:txBody>
      </p:sp>
      <p:pic>
        <p:nvPicPr>
          <p:cNvPr id="16" name="Imagen 1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457010E-666C-65C4-A360-C280F81FF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12806" r="5356" b="38438"/>
          <a:stretch>
            <a:fillRect/>
          </a:stretch>
        </p:blipFill>
        <p:spPr>
          <a:xfrm>
            <a:off x="3990058" y="2846584"/>
            <a:ext cx="2714126" cy="1361427"/>
          </a:xfrm>
          <a:prstGeom prst="rect">
            <a:avLst/>
          </a:prstGeom>
          <a:ln>
            <a:noFill/>
          </a:ln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3677F45-29B8-EBF0-ACB9-793B63B1BA53}"/>
              </a:ext>
            </a:extLst>
          </p:cNvPr>
          <p:cNvSpPr txBox="1"/>
          <p:nvPr/>
        </p:nvSpPr>
        <p:spPr>
          <a:xfrm>
            <a:off x="2981784" y="616301"/>
            <a:ext cx="11389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A549  16h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EF6C143-DA8D-E8E1-53EA-61482E60D599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  <a:endParaRPr lang="es-ES" sz="1000" b="1" dirty="0"/>
          </a:p>
        </p:txBody>
      </p:sp>
      <p:sp>
        <p:nvSpPr>
          <p:cNvPr id="27" name="Marco 26">
            <a:extLst>
              <a:ext uri="{FF2B5EF4-FFF2-40B4-BE49-F238E27FC236}">
                <a16:creationId xmlns:a16="http://schemas.microsoft.com/office/drawing/2014/main" id="{E4975F58-EDE1-85EF-CDDC-88926758CF25}"/>
              </a:ext>
            </a:extLst>
          </p:cNvPr>
          <p:cNvSpPr/>
          <p:nvPr/>
        </p:nvSpPr>
        <p:spPr>
          <a:xfrm>
            <a:off x="846295" y="1418387"/>
            <a:ext cx="1784282" cy="333139"/>
          </a:xfrm>
          <a:prstGeom prst="frame">
            <a:avLst>
              <a:gd name="adj1" fmla="val 773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Marco 27">
            <a:extLst>
              <a:ext uri="{FF2B5EF4-FFF2-40B4-BE49-F238E27FC236}">
                <a16:creationId xmlns:a16="http://schemas.microsoft.com/office/drawing/2014/main" id="{7312E123-CA76-4916-C95B-A7AE31705CD5}"/>
              </a:ext>
            </a:extLst>
          </p:cNvPr>
          <p:cNvSpPr/>
          <p:nvPr/>
        </p:nvSpPr>
        <p:spPr>
          <a:xfrm>
            <a:off x="2595719" y="1418386"/>
            <a:ext cx="1784282" cy="333139"/>
          </a:xfrm>
          <a:prstGeom prst="frame">
            <a:avLst>
              <a:gd name="adj1" fmla="val 773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9" name="CuadroTexto 21">
            <a:extLst>
              <a:ext uri="{FF2B5EF4-FFF2-40B4-BE49-F238E27FC236}">
                <a16:creationId xmlns:a16="http://schemas.microsoft.com/office/drawing/2014/main" id="{10762100-851F-F56B-AE52-1D49B77FF1ED}"/>
              </a:ext>
            </a:extLst>
          </p:cNvPr>
          <p:cNvSpPr txBox="1"/>
          <p:nvPr/>
        </p:nvSpPr>
        <p:spPr>
          <a:xfrm>
            <a:off x="3517082" y="3445488"/>
            <a:ext cx="552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00" dirty="0" err="1"/>
              <a:t>Tubulin</a:t>
            </a:r>
            <a:endParaRPr lang="es-ES" sz="900" dirty="0"/>
          </a:p>
        </p:txBody>
      </p:sp>
      <p:sp>
        <p:nvSpPr>
          <p:cNvPr id="30" name="Marco 29">
            <a:extLst>
              <a:ext uri="{FF2B5EF4-FFF2-40B4-BE49-F238E27FC236}">
                <a16:creationId xmlns:a16="http://schemas.microsoft.com/office/drawing/2014/main" id="{B31B4041-6817-B6E1-7964-C7C11121A615}"/>
              </a:ext>
            </a:extLst>
          </p:cNvPr>
          <p:cNvSpPr/>
          <p:nvPr/>
        </p:nvSpPr>
        <p:spPr>
          <a:xfrm>
            <a:off x="846295" y="3268018"/>
            <a:ext cx="1400182" cy="230832"/>
          </a:xfrm>
          <a:prstGeom prst="frame">
            <a:avLst>
              <a:gd name="adj1" fmla="val 3608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1" name="Marco 30">
            <a:extLst>
              <a:ext uri="{FF2B5EF4-FFF2-40B4-BE49-F238E27FC236}">
                <a16:creationId xmlns:a16="http://schemas.microsoft.com/office/drawing/2014/main" id="{0525808C-51C2-E6E0-73B6-00360E03E34D}"/>
              </a:ext>
            </a:extLst>
          </p:cNvPr>
          <p:cNvSpPr/>
          <p:nvPr/>
        </p:nvSpPr>
        <p:spPr>
          <a:xfrm>
            <a:off x="5347121" y="3431022"/>
            <a:ext cx="1231479" cy="230832"/>
          </a:xfrm>
          <a:prstGeom prst="frame">
            <a:avLst>
              <a:gd name="adj1" fmla="val 3608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CC654C23-6153-B18B-9B6C-FD128F5D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52327" r="12367" b="6315"/>
          <a:stretch>
            <a:fillRect/>
          </a:stretch>
        </p:blipFill>
        <p:spPr>
          <a:xfrm flipH="1">
            <a:off x="1075226" y="3424846"/>
            <a:ext cx="3674326" cy="1328092"/>
          </a:xfrm>
          <a:prstGeom prst="rect">
            <a:avLst/>
          </a:prstGeom>
        </p:spPr>
      </p:pic>
      <p:pic>
        <p:nvPicPr>
          <p:cNvPr id="52" name="Imagen 51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8695F4B9-5B62-D7EF-A3BF-E84C485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4399" r="3879" b="45501"/>
          <a:stretch>
            <a:fillRect/>
          </a:stretch>
        </p:blipFill>
        <p:spPr>
          <a:xfrm>
            <a:off x="1087098" y="5292533"/>
            <a:ext cx="3769404" cy="132809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B75DED0-E127-0ADB-73E8-4753C780C7AF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5</a:t>
            </a:r>
            <a:endParaRPr lang="es-ES" sz="1000" b="1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189143B-98FB-CC17-983C-B159BEEEA9A4}"/>
              </a:ext>
            </a:extLst>
          </p:cNvPr>
          <p:cNvGrpSpPr/>
          <p:nvPr/>
        </p:nvGrpSpPr>
        <p:grpSpPr>
          <a:xfrm>
            <a:off x="250001" y="963361"/>
            <a:ext cx="2941907" cy="1393056"/>
            <a:chOff x="600521" y="2853121"/>
            <a:chExt cx="2941907" cy="139305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C104D5A-8C2A-F3E5-7E23-CFEB09C95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3344" t="18760" r="14674" b="12727"/>
            <a:stretch>
              <a:fillRect/>
            </a:stretch>
          </p:blipFill>
          <p:spPr>
            <a:xfrm>
              <a:off x="905908" y="2853121"/>
              <a:ext cx="2636520" cy="139305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550A060-4D89-6672-BA62-941D7311DE8E}"/>
                </a:ext>
              </a:extLst>
            </p:cNvPr>
            <p:cNvSpPr txBox="1"/>
            <p:nvPr/>
          </p:nvSpPr>
          <p:spPr>
            <a:xfrm>
              <a:off x="600521" y="374141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/>
                <a:t>NOXA </a:t>
              </a:r>
            </a:p>
          </p:txBody>
        </p:sp>
        <p:sp>
          <p:nvSpPr>
            <p:cNvPr id="14" name="Marco 13">
              <a:extLst>
                <a:ext uri="{FF2B5EF4-FFF2-40B4-BE49-F238E27FC236}">
                  <a16:creationId xmlns:a16="http://schemas.microsoft.com/office/drawing/2014/main" id="{8AB6B6D8-201A-72C4-9749-EFED8588EF72}"/>
                </a:ext>
              </a:extLst>
            </p:cNvPr>
            <p:cNvSpPr/>
            <p:nvPr/>
          </p:nvSpPr>
          <p:spPr>
            <a:xfrm>
              <a:off x="2429163" y="3741419"/>
              <a:ext cx="893157" cy="147521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80BC0EE-C255-2A41-7ED8-22EDFA4F9168}"/>
              </a:ext>
            </a:extLst>
          </p:cNvPr>
          <p:cNvGrpSpPr/>
          <p:nvPr/>
        </p:nvGrpSpPr>
        <p:grpSpPr>
          <a:xfrm>
            <a:off x="3363350" y="1008798"/>
            <a:ext cx="2409664" cy="1302182"/>
            <a:chOff x="3847815" y="3034868"/>
            <a:chExt cx="2409664" cy="130218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16182A6-E6BD-0C09-8EA2-785DBFDE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7764" t="20884" r="21903" b="10291"/>
            <a:stretch>
              <a:fillRect/>
            </a:stretch>
          </p:blipFill>
          <p:spPr>
            <a:xfrm>
              <a:off x="4354763" y="3034868"/>
              <a:ext cx="1902716" cy="1302182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689375E-4BAA-5F39-F83E-700E3B9D6C47}"/>
                </a:ext>
              </a:extLst>
            </p:cNvPr>
            <p:cNvSpPr txBox="1"/>
            <p:nvPr/>
          </p:nvSpPr>
          <p:spPr>
            <a:xfrm>
              <a:off x="3847815" y="3488088"/>
              <a:ext cx="5084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/>
                <a:t>β</a:t>
              </a:r>
              <a:r>
                <a:rPr lang="es-ES" sz="800" dirty="0"/>
                <a:t>-</a:t>
              </a:r>
              <a:r>
                <a:rPr lang="es-ES" sz="800" dirty="0" err="1"/>
                <a:t>Actin</a:t>
              </a:r>
              <a:r>
                <a:rPr lang="es-ES" sz="800" dirty="0"/>
                <a:t> </a:t>
              </a:r>
            </a:p>
          </p:txBody>
        </p:sp>
        <p:sp>
          <p:nvSpPr>
            <p:cNvPr id="15" name="Marco 14">
              <a:extLst>
                <a:ext uri="{FF2B5EF4-FFF2-40B4-BE49-F238E27FC236}">
                  <a16:creationId xmlns:a16="http://schemas.microsoft.com/office/drawing/2014/main" id="{F15CF2EE-7246-0B37-B8C3-A731986DFFE2}"/>
                </a:ext>
              </a:extLst>
            </p:cNvPr>
            <p:cNvSpPr/>
            <p:nvPr/>
          </p:nvSpPr>
          <p:spPr>
            <a:xfrm>
              <a:off x="5388641" y="3614580"/>
              <a:ext cx="806419" cy="172560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736D0F2-19A6-A683-C7D7-B96186DAEDAB}"/>
              </a:ext>
            </a:extLst>
          </p:cNvPr>
          <p:cNvSpPr txBox="1"/>
          <p:nvPr/>
        </p:nvSpPr>
        <p:spPr>
          <a:xfrm>
            <a:off x="246938" y="730763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A459</a:t>
            </a:r>
          </a:p>
        </p:txBody>
      </p:sp>
      <p:sp>
        <p:nvSpPr>
          <p:cNvPr id="23" name="63 CuadroTexto">
            <a:extLst>
              <a:ext uri="{FF2B5EF4-FFF2-40B4-BE49-F238E27FC236}">
                <a16:creationId xmlns:a16="http://schemas.microsoft.com/office/drawing/2014/main" id="{B39B372D-DFFE-1CD4-CAC2-EF4DD13AA597}"/>
              </a:ext>
            </a:extLst>
          </p:cNvPr>
          <p:cNvSpPr txBox="1"/>
          <p:nvPr/>
        </p:nvSpPr>
        <p:spPr>
          <a:xfrm>
            <a:off x="702369" y="3303489"/>
            <a:ext cx="3728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6" hangingPunct="0"/>
            <a:r>
              <a:rPr lang="es-ES" sz="1200" dirty="0"/>
              <a:t>DR5</a:t>
            </a:r>
            <a:endParaRPr lang="en-US" sz="12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63 CuadroTexto">
            <a:extLst>
              <a:ext uri="{FF2B5EF4-FFF2-40B4-BE49-F238E27FC236}">
                <a16:creationId xmlns:a16="http://schemas.microsoft.com/office/drawing/2014/main" id="{A2709BC6-5255-65C4-A327-67CDBF9019AE}"/>
              </a:ext>
            </a:extLst>
          </p:cNvPr>
          <p:cNvSpPr txBox="1"/>
          <p:nvPr/>
        </p:nvSpPr>
        <p:spPr>
          <a:xfrm>
            <a:off x="713732" y="5490744"/>
            <a:ext cx="3728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6" hangingPunct="0"/>
            <a:r>
              <a:rPr lang="es-ES" sz="1200" dirty="0"/>
              <a:t>DR4</a:t>
            </a:r>
            <a:endParaRPr lang="en-US" sz="12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11 CuadroTexto">
            <a:extLst>
              <a:ext uri="{FF2B5EF4-FFF2-40B4-BE49-F238E27FC236}">
                <a16:creationId xmlns:a16="http://schemas.microsoft.com/office/drawing/2014/main" id="{23F6412C-9BFD-D97C-F82B-D34A7E64FE34}"/>
              </a:ext>
            </a:extLst>
          </p:cNvPr>
          <p:cNvSpPr txBox="1"/>
          <p:nvPr/>
        </p:nvSpPr>
        <p:spPr>
          <a:xfrm>
            <a:off x="447431" y="7239779"/>
            <a:ext cx="57162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6" hangingPunct="0"/>
            <a:r>
              <a:rPr lang="el-GR" sz="1200" dirty="0"/>
              <a:t>β</a:t>
            </a:r>
            <a:r>
              <a:rPr lang="es-ES" sz="1200" dirty="0"/>
              <a:t>-</a:t>
            </a:r>
            <a:r>
              <a:rPr lang="es-ES" sz="1200" dirty="0" err="1"/>
              <a:t>Actin</a:t>
            </a:r>
            <a:endParaRPr lang="en-US" sz="12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1" name="Marco 50">
            <a:extLst>
              <a:ext uri="{FF2B5EF4-FFF2-40B4-BE49-F238E27FC236}">
                <a16:creationId xmlns:a16="http://schemas.microsoft.com/office/drawing/2014/main" id="{59316288-1340-5E9F-97D4-E64625C18F23}"/>
              </a:ext>
            </a:extLst>
          </p:cNvPr>
          <p:cNvSpPr/>
          <p:nvPr/>
        </p:nvSpPr>
        <p:spPr>
          <a:xfrm>
            <a:off x="1866214" y="4088561"/>
            <a:ext cx="2103992" cy="337500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3" name="Marco 52">
            <a:extLst>
              <a:ext uri="{FF2B5EF4-FFF2-40B4-BE49-F238E27FC236}">
                <a16:creationId xmlns:a16="http://schemas.microsoft.com/office/drawing/2014/main" id="{A7528E43-5F82-FA69-F0DA-A3FE3BCB895F}"/>
              </a:ext>
            </a:extLst>
          </p:cNvPr>
          <p:cNvSpPr/>
          <p:nvPr/>
        </p:nvSpPr>
        <p:spPr>
          <a:xfrm>
            <a:off x="1866214" y="6164580"/>
            <a:ext cx="2096372" cy="335742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9" name="Imagen 58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7D2C14BC-D2B9-F414-C25C-358EF18BB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6"/>
          <a:stretch>
            <a:fillRect/>
          </a:stretch>
        </p:blipFill>
        <p:spPr>
          <a:xfrm>
            <a:off x="1019060" y="7135343"/>
            <a:ext cx="3769404" cy="1395540"/>
          </a:xfrm>
          <a:prstGeom prst="rect">
            <a:avLst/>
          </a:prstGeom>
        </p:spPr>
      </p:pic>
      <p:sp>
        <p:nvSpPr>
          <p:cNvPr id="60" name="Marco 59">
            <a:extLst>
              <a:ext uri="{FF2B5EF4-FFF2-40B4-BE49-F238E27FC236}">
                <a16:creationId xmlns:a16="http://schemas.microsoft.com/office/drawing/2014/main" id="{B8931619-DD9D-6C12-3A3E-53856674938B}"/>
              </a:ext>
            </a:extLst>
          </p:cNvPr>
          <p:cNvSpPr/>
          <p:nvPr/>
        </p:nvSpPr>
        <p:spPr>
          <a:xfrm>
            <a:off x="1866214" y="7690949"/>
            <a:ext cx="2004084" cy="292932"/>
          </a:xfrm>
          <a:prstGeom prst="frame">
            <a:avLst>
              <a:gd name="adj1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5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76E542-97B2-0786-DE71-B3225740ABE6}"/>
              </a:ext>
            </a:extLst>
          </p:cNvPr>
          <p:cNvSpPr txBox="1"/>
          <p:nvPr/>
        </p:nvSpPr>
        <p:spPr>
          <a:xfrm>
            <a:off x="246938" y="730763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A459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140923-9B2A-8A49-1607-BB3F7B08E47C}"/>
              </a:ext>
            </a:extLst>
          </p:cNvPr>
          <p:cNvSpPr txBox="1"/>
          <p:nvPr/>
        </p:nvSpPr>
        <p:spPr>
          <a:xfrm>
            <a:off x="530368" y="414787"/>
            <a:ext cx="3432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7</a:t>
            </a:r>
            <a:endParaRPr lang="es-ES" sz="1000" b="1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6C2BDA6-44B9-A442-9DB4-4B6E86CDA241}"/>
              </a:ext>
            </a:extLst>
          </p:cNvPr>
          <p:cNvGrpSpPr/>
          <p:nvPr/>
        </p:nvGrpSpPr>
        <p:grpSpPr>
          <a:xfrm>
            <a:off x="15549" y="1022692"/>
            <a:ext cx="3341689" cy="1703154"/>
            <a:chOff x="106078" y="1022692"/>
            <a:chExt cx="3341689" cy="1703154"/>
          </a:xfrm>
        </p:grpSpPr>
        <p:pic>
          <p:nvPicPr>
            <p:cNvPr id="5" name="Imagen 4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BC44AE2E-68A4-AA6A-2600-CAD215407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8" t="16063" r="-3704" b="37490"/>
            <a:stretch>
              <a:fillRect/>
            </a:stretch>
          </p:blipFill>
          <p:spPr>
            <a:xfrm>
              <a:off x="530368" y="1022692"/>
              <a:ext cx="2917399" cy="1703154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adroTexto 21">
              <a:extLst>
                <a:ext uri="{FF2B5EF4-FFF2-40B4-BE49-F238E27FC236}">
                  <a16:creationId xmlns:a16="http://schemas.microsoft.com/office/drawing/2014/main" id="{00A022D1-A428-8D4A-20C8-F810E1022352}"/>
                </a:ext>
              </a:extLst>
            </p:cNvPr>
            <p:cNvSpPr txBox="1"/>
            <p:nvPr/>
          </p:nvSpPr>
          <p:spPr>
            <a:xfrm>
              <a:off x="106078" y="1447205"/>
              <a:ext cx="607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000"/>
                <a:t>ATF4</a:t>
              </a:r>
            </a:p>
          </p:txBody>
        </p:sp>
        <p:sp>
          <p:nvSpPr>
            <p:cNvPr id="23" name="Marco 22">
              <a:extLst>
                <a:ext uri="{FF2B5EF4-FFF2-40B4-BE49-F238E27FC236}">
                  <a16:creationId xmlns:a16="http://schemas.microsoft.com/office/drawing/2014/main" id="{473D1FAC-821A-3D65-3267-2A88FE8F76F8}"/>
                </a:ext>
              </a:extLst>
            </p:cNvPr>
            <p:cNvSpPr/>
            <p:nvPr/>
          </p:nvSpPr>
          <p:spPr>
            <a:xfrm>
              <a:off x="622301" y="1557615"/>
              <a:ext cx="2552700" cy="246221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8DE7143-C454-F63B-EE20-36AB6555230D}"/>
              </a:ext>
            </a:extLst>
          </p:cNvPr>
          <p:cNvGrpSpPr/>
          <p:nvPr/>
        </p:nvGrpSpPr>
        <p:grpSpPr>
          <a:xfrm>
            <a:off x="3533812" y="1022692"/>
            <a:ext cx="3218110" cy="1790084"/>
            <a:chOff x="3533812" y="1022692"/>
            <a:chExt cx="3218110" cy="179008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F7F692C-D96E-1FF6-01F5-25A4B9B40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477" t="22287" r="50691" b="40448"/>
            <a:stretch>
              <a:fillRect/>
            </a:stretch>
          </p:blipFill>
          <p:spPr>
            <a:xfrm>
              <a:off x="4199223" y="1022692"/>
              <a:ext cx="2552699" cy="1790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CuadroTexto 21">
              <a:extLst>
                <a:ext uri="{FF2B5EF4-FFF2-40B4-BE49-F238E27FC236}">
                  <a16:creationId xmlns:a16="http://schemas.microsoft.com/office/drawing/2014/main" id="{2BC41008-5B2E-FFD4-CEF9-A356D4C38C24}"/>
                </a:ext>
              </a:extLst>
            </p:cNvPr>
            <p:cNvSpPr txBox="1"/>
            <p:nvPr/>
          </p:nvSpPr>
          <p:spPr>
            <a:xfrm>
              <a:off x="3533812" y="1440620"/>
              <a:ext cx="702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000"/>
                <a:t>β</a:t>
              </a:r>
              <a:r>
                <a:rPr lang="es-ES" sz="1000"/>
                <a:t>-</a:t>
              </a:r>
              <a:r>
                <a:rPr lang="es-ES" sz="1000" err="1"/>
                <a:t>Actin</a:t>
              </a:r>
              <a:endParaRPr lang="es-ES" sz="1000"/>
            </a:p>
          </p:txBody>
        </p:sp>
        <p:sp>
          <p:nvSpPr>
            <p:cNvPr id="25" name="Marco 24">
              <a:extLst>
                <a:ext uri="{FF2B5EF4-FFF2-40B4-BE49-F238E27FC236}">
                  <a16:creationId xmlns:a16="http://schemas.microsoft.com/office/drawing/2014/main" id="{6F3E282C-9ABF-48DE-1A45-EC5568B07994}"/>
                </a:ext>
              </a:extLst>
            </p:cNvPr>
            <p:cNvSpPr/>
            <p:nvPr/>
          </p:nvSpPr>
          <p:spPr>
            <a:xfrm>
              <a:off x="4322342" y="1434504"/>
              <a:ext cx="2429580" cy="246221"/>
            </a:xfrm>
            <a:prstGeom prst="frame">
              <a:avLst>
                <a:gd name="adj1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411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cef066-360d-43d7-ab00-7456f9ed0557">
      <Terms xmlns="http://schemas.microsoft.com/office/infopath/2007/PartnerControls"/>
    </lcf76f155ced4ddcb4097134ff3c332f>
    <TaxCatchAll xmlns="a366a9cf-6638-49f7-b9c7-4c4c27dbbb6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A18E23D694D514EB94335AEBB8E115B" ma:contentTypeVersion="14" ma:contentTypeDescription="Crear nuevo documento." ma:contentTypeScope="" ma:versionID="d9532da9ec37b2961708612023b884a5">
  <xsd:schema xmlns:xsd="http://www.w3.org/2001/XMLSchema" xmlns:xs="http://www.w3.org/2001/XMLSchema" xmlns:p="http://schemas.microsoft.com/office/2006/metadata/properties" xmlns:ns2="a1cef066-360d-43d7-ab00-7456f9ed0557" xmlns:ns3="a366a9cf-6638-49f7-b9c7-4c4c27dbbb68" targetNamespace="http://schemas.microsoft.com/office/2006/metadata/properties" ma:root="true" ma:fieldsID="3534d42474afc23c8409ea9c3d2fc231" ns2:_="" ns3:_="">
    <xsd:import namespace="a1cef066-360d-43d7-ab00-7456f9ed0557"/>
    <xsd:import namespace="a366a9cf-6638-49f7-b9c7-4c4c27db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ef066-360d-43d7-ab00-7456f9ed0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060dc275-4b37-4471-97cc-e467d34dad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6a9cf-6638-49f7-b9c7-4c4c27dbbb6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12982a-0eb8-4133-b2fb-1dc1e82d775c}" ma:internalName="TaxCatchAll" ma:showField="CatchAllData" ma:web="a366a9cf-6638-49f7-b9c7-4c4c27db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226C46-4A2F-44D3-9496-BAB87ABBDD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2DA30A-7551-4BB9-B5CE-80C5B7A28D93}">
  <ds:schemaRefs>
    <ds:schemaRef ds:uri="http://schemas.microsoft.com/office/2006/metadata/properties"/>
    <ds:schemaRef ds:uri="http://schemas.microsoft.com/office/infopath/2007/PartnerControls"/>
    <ds:schemaRef ds:uri="a1cef066-360d-43d7-ab00-7456f9ed0557"/>
    <ds:schemaRef ds:uri="a366a9cf-6638-49f7-b9c7-4c4c27dbbb68"/>
  </ds:schemaRefs>
</ds:datastoreItem>
</file>

<file path=customXml/itemProps3.xml><?xml version="1.0" encoding="utf-8"?>
<ds:datastoreItem xmlns:ds="http://schemas.openxmlformats.org/officeDocument/2006/customXml" ds:itemID="{3823A527-7E58-4C55-9800-E64027D19C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ef066-360d-43d7-ab00-7456f9ed0557"/>
    <ds:schemaRef ds:uri="a366a9cf-6638-49f7-b9c7-4c4c27dbb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85</Words>
  <Application>Microsoft Office PowerPoint</Application>
  <PresentationFormat>A4 (210 x 297 mm)</PresentationFormat>
  <Paragraphs>60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Cruz Rodriguez, Mabel</dc:creator>
  <cp:lastModifiedBy>Cruz Rodriguez, Mabel</cp:lastModifiedBy>
  <cp:revision>1</cp:revision>
  <dcterms:created xsi:type="dcterms:W3CDTF">2025-10-01T15:16:07Z</dcterms:created>
  <dcterms:modified xsi:type="dcterms:W3CDTF">2025-10-03T14:12:38Z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0x0101000A18E23D694D514EB94335AEBB8E115B</vt:lpwstr>
  </property>
  <property fmtid="{D5CDD505-2E9C-101B-9397-08002B2CF9AE}" pid="3" name="MediaServiceImageTags">
    <vt:lpwstr/>
  </property>
</Properties>
</file>