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82" r:id="rId2"/>
    <p:sldId id="268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3B6B3B-334D-9D0B-E31D-63BABA918854}" name="Jim Johnson" initials="JJ" userId="Jim Johnson" providerId="None"/>
  <p188:author id="{5DC66589-11E3-630B-7DA2-714E7FD98704}" name="Stella Bähring" initials="SB" userId="e50fb6a17d799dee" providerId="Windows Live"/>
  <p188:author id="{479929D4-6F2C-BF14-D1EE-F20D11DD9586}" name="Jim Johnson" initials="JJ" userId="01f05db00206e79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75"/>
    <a:srgbClr val="05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539" autoAdjust="0"/>
    <p:restoredTop sz="96247" autoAdjust="0"/>
  </p:normalViewPr>
  <p:slideViewPr>
    <p:cSldViewPr snapToGrid="0">
      <p:cViewPr varScale="1">
        <p:scale>
          <a:sx n="98" d="100"/>
          <a:sy n="98" d="100"/>
        </p:scale>
        <p:origin x="3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8/10/relationships/authors" Target="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6DFB6E-5F8F-A670-B8D4-541F83419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1DDF0-E8E6-239C-84F7-195A769F8C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04004-DB31-4A85-9545-4E8F3551D575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3FBCA-D6C2-13E4-D2EC-1679D8CBBC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6888-7BE4-E459-892F-7121848697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7FBF6-7434-4B27-B337-C48D99A926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9625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6D4FB-2BC5-4E04-817E-7807D8BA48E9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6A4CF-1389-4D1B-A6CE-3425F97F9F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130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6A4CF-1389-4D1B-A6CE-3425F97F9F9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72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CEE1-D655-4713-BB26-D5A6358CD5D9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3AB-0AA3-4214-8410-FC31FC06AD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46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CEE1-D655-4713-BB26-D5A6358CD5D9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3AB-0AA3-4214-8410-FC31FC06AD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352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CEE1-D655-4713-BB26-D5A6358CD5D9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3AB-0AA3-4214-8410-FC31FC06AD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074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CEE1-D655-4713-BB26-D5A6358CD5D9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3AB-0AA3-4214-8410-FC31FC06AD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976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CEE1-D655-4713-BB26-D5A6358CD5D9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3AB-0AA3-4214-8410-FC31FC06AD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22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CEE1-D655-4713-BB26-D5A6358CD5D9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3AB-0AA3-4214-8410-FC31FC06AD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415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CEE1-D655-4713-BB26-D5A6358CD5D9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3AB-0AA3-4214-8410-FC31FC06AD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007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CEE1-D655-4713-BB26-D5A6358CD5D9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3AB-0AA3-4214-8410-FC31FC06AD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815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CEE1-D655-4713-BB26-D5A6358CD5D9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3AB-0AA3-4214-8410-FC31FC06AD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898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CEE1-D655-4713-BB26-D5A6358CD5D9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3AB-0AA3-4214-8410-FC31FC06AD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901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CEE1-D655-4713-BB26-D5A6358CD5D9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F3AB-0AA3-4214-8410-FC31FC06AD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877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CEE1-D655-4713-BB26-D5A6358CD5D9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7F3AB-0AA3-4214-8410-FC31FC06AD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479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D331B4-FECE-A3BA-07DA-2C20B371B634}"/>
              </a:ext>
            </a:extLst>
          </p:cNvPr>
          <p:cNvSpPr txBox="1"/>
          <p:nvPr/>
        </p:nvSpPr>
        <p:spPr>
          <a:xfrm>
            <a:off x="5390932" y="6209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Supplemental Figure 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F86D2B-3A08-4DCC-7156-5069D176914B}"/>
              </a:ext>
            </a:extLst>
          </p:cNvPr>
          <p:cNvGrpSpPr/>
          <p:nvPr/>
        </p:nvGrpSpPr>
        <p:grpSpPr>
          <a:xfrm>
            <a:off x="248285" y="807275"/>
            <a:ext cx="6439588" cy="8084082"/>
            <a:chOff x="248285" y="807275"/>
            <a:chExt cx="6439588" cy="80840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05B105-7F75-1458-C8C7-BB4E65C65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285" y="807275"/>
              <a:ext cx="5995670" cy="349440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50C3F4D-736D-26C1-0D70-1FECB00FE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653" y="4476837"/>
              <a:ext cx="6332220" cy="441452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5D63E06-748B-24A1-EE15-007D455AA642}"/>
                </a:ext>
              </a:extLst>
            </p:cNvPr>
            <p:cNvSpPr/>
            <p:nvPr/>
          </p:nvSpPr>
          <p:spPr>
            <a:xfrm>
              <a:off x="544945" y="914400"/>
              <a:ext cx="184728" cy="193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8BA64CD-97FC-0679-7E84-AA46B8329E79}"/>
                </a:ext>
              </a:extLst>
            </p:cNvPr>
            <p:cNvSpPr/>
            <p:nvPr/>
          </p:nvSpPr>
          <p:spPr>
            <a:xfrm>
              <a:off x="2369125" y="928256"/>
              <a:ext cx="184728" cy="193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26B0F3-9345-840C-0207-786A5EB13E96}"/>
                </a:ext>
              </a:extLst>
            </p:cNvPr>
            <p:cNvSpPr/>
            <p:nvPr/>
          </p:nvSpPr>
          <p:spPr>
            <a:xfrm>
              <a:off x="4442689" y="942114"/>
              <a:ext cx="184728" cy="193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BF7DCCE-56A3-D0AF-389F-15DFA49FFE57}"/>
                </a:ext>
              </a:extLst>
            </p:cNvPr>
            <p:cNvSpPr/>
            <p:nvPr/>
          </p:nvSpPr>
          <p:spPr>
            <a:xfrm>
              <a:off x="4419599" y="2618509"/>
              <a:ext cx="184728" cy="193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DD73112-20BA-6036-0378-0E198DD5D727}"/>
                </a:ext>
              </a:extLst>
            </p:cNvPr>
            <p:cNvSpPr/>
            <p:nvPr/>
          </p:nvSpPr>
          <p:spPr>
            <a:xfrm>
              <a:off x="2392217" y="2678549"/>
              <a:ext cx="184728" cy="193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23CFBC-7753-272C-D838-78E69918000F}"/>
                </a:ext>
              </a:extLst>
            </p:cNvPr>
            <p:cNvSpPr/>
            <p:nvPr/>
          </p:nvSpPr>
          <p:spPr>
            <a:xfrm>
              <a:off x="678869" y="2683168"/>
              <a:ext cx="184728" cy="193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10B846-F9AB-2662-02D2-EE63CDDEED94}"/>
                </a:ext>
              </a:extLst>
            </p:cNvPr>
            <p:cNvSpPr/>
            <p:nvPr/>
          </p:nvSpPr>
          <p:spPr>
            <a:xfrm>
              <a:off x="628071" y="4461168"/>
              <a:ext cx="184728" cy="193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79557A-4951-EA82-7D36-5BB8F48DF14E}"/>
                </a:ext>
              </a:extLst>
            </p:cNvPr>
            <p:cNvSpPr/>
            <p:nvPr/>
          </p:nvSpPr>
          <p:spPr>
            <a:xfrm>
              <a:off x="2230579" y="4447315"/>
              <a:ext cx="184728" cy="193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FE9FE5-E1CC-AD6C-FB9E-870C01162EAC}"/>
                </a:ext>
              </a:extLst>
            </p:cNvPr>
            <p:cNvSpPr/>
            <p:nvPr/>
          </p:nvSpPr>
          <p:spPr>
            <a:xfrm>
              <a:off x="3740721" y="4479644"/>
              <a:ext cx="184728" cy="193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AB2B4F7-F5E9-8D25-D2EB-8A2FB1D76071}"/>
                </a:ext>
              </a:extLst>
            </p:cNvPr>
            <p:cNvSpPr/>
            <p:nvPr/>
          </p:nvSpPr>
          <p:spPr>
            <a:xfrm>
              <a:off x="3754580" y="5943604"/>
              <a:ext cx="184728" cy="193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D9A6C9-1604-5C04-511E-A17F19CB524B}"/>
                </a:ext>
              </a:extLst>
            </p:cNvPr>
            <p:cNvSpPr/>
            <p:nvPr/>
          </p:nvSpPr>
          <p:spPr>
            <a:xfrm>
              <a:off x="2216728" y="5948228"/>
              <a:ext cx="184728" cy="193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507E929-ACF3-58B9-96DD-A86A298A846E}"/>
                </a:ext>
              </a:extLst>
            </p:cNvPr>
            <p:cNvSpPr/>
            <p:nvPr/>
          </p:nvSpPr>
          <p:spPr>
            <a:xfrm>
              <a:off x="604985" y="5934374"/>
              <a:ext cx="184728" cy="193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7A7121F-D61F-2DB9-7EAA-BB6F4C4108A1}"/>
                </a:ext>
              </a:extLst>
            </p:cNvPr>
            <p:cNvSpPr/>
            <p:nvPr/>
          </p:nvSpPr>
          <p:spPr>
            <a:xfrm>
              <a:off x="618841" y="7509172"/>
              <a:ext cx="184728" cy="193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DC860EB-2AE6-3700-A882-925CCEB3386D}"/>
                </a:ext>
              </a:extLst>
            </p:cNvPr>
            <p:cNvSpPr/>
            <p:nvPr/>
          </p:nvSpPr>
          <p:spPr>
            <a:xfrm>
              <a:off x="2221351" y="7495321"/>
              <a:ext cx="184728" cy="193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E9E1F4-036F-8956-5DC1-8734C7BB04B8}"/>
                </a:ext>
              </a:extLst>
            </p:cNvPr>
            <p:cNvSpPr/>
            <p:nvPr/>
          </p:nvSpPr>
          <p:spPr>
            <a:xfrm>
              <a:off x="3768439" y="7490703"/>
              <a:ext cx="184728" cy="193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F5F2154-2EE0-EBE6-083C-6A852CE02D04}"/>
                </a:ext>
              </a:extLst>
            </p:cNvPr>
            <p:cNvSpPr/>
            <p:nvPr/>
          </p:nvSpPr>
          <p:spPr>
            <a:xfrm>
              <a:off x="5209322" y="7481467"/>
              <a:ext cx="184728" cy="1939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151">
            <a:extLst>
              <a:ext uri="{FF2B5EF4-FFF2-40B4-BE49-F238E27FC236}">
                <a16:creationId xmlns:a16="http://schemas.microsoft.com/office/drawing/2014/main" id="{8D6521E8-E59B-C40A-2F28-A98A1B48A516}"/>
              </a:ext>
            </a:extLst>
          </p:cNvPr>
          <p:cNvSpPr txBox="1"/>
          <p:nvPr/>
        </p:nvSpPr>
        <p:spPr>
          <a:xfrm>
            <a:off x="4421751" y="914400"/>
            <a:ext cx="3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C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51">
            <a:extLst>
              <a:ext uri="{FF2B5EF4-FFF2-40B4-BE49-F238E27FC236}">
                <a16:creationId xmlns:a16="http://schemas.microsoft.com/office/drawing/2014/main" id="{2BE7651C-D5B0-7390-5E5D-0BB0DDBE7EEF}"/>
              </a:ext>
            </a:extLst>
          </p:cNvPr>
          <p:cNvSpPr txBox="1"/>
          <p:nvPr/>
        </p:nvSpPr>
        <p:spPr>
          <a:xfrm>
            <a:off x="2375895" y="914400"/>
            <a:ext cx="3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B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151">
            <a:extLst>
              <a:ext uri="{FF2B5EF4-FFF2-40B4-BE49-F238E27FC236}">
                <a16:creationId xmlns:a16="http://schemas.microsoft.com/office/drawing/2014/main" id="{9FF17CE9-74A3-F612-F2D4-63E1C67FF47B}"/>
              </a:ext>
            </a:extLst>
          </p:cNvPr>
          <p:cNvSpPr txBox="1"/>
          <p:nvPr/>
        </p:nvSpPr>
        <p:spPr>
          <a:xfrm>
            <a:off x="517235" y="914400"/>
            <a:ext cx="3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A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151">
            <a:extLst>
              <a:ext uri="{FF2B5EF4-FFF2-40B4-BE49-F238E27FC236}">
                <a16:creationId xmlns:a16="http://schemas.microsoft.com/office/drawing/2014/main" id="{D0B3D572-B59C-C8EA-2E27-F48EAED64FC5}"/>
              </a:ext>
            </a:extLst>
          </p:cNvPr>
          <p:cNvSpPr txBox="1"/>
          <p:nvPr/>
        </p:nvSpPr>
        <p:spPr>
          <a:xfrm>
            <a:off x="4398664" y="2710871"/>
            <a:ext cx="3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F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151">
            <a:extLst>
              <a:ext uri="{FF2B5EF4-FFF2-40B4-BE49-F238E27FC236}">
                <a16:creationId xmlns:a16="http://schemas.microsoft.com/office/drawing/2014/main" id="{79045870-2577-41F1-5732-A12B914A7EB3}"/>
              </a:ext>
            </a:extLst>
          </p:cNvPr>
          <p:cNvSpPr txBox="1"/>
          <p:nvPr/>
        </p:nvSpPr>
        <p:spPr>
          <a:xfrm>
            <a:off x="2325100" y="2710871"/>
            <a:ext cx="3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E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151">
            <a:extLst>
              <a:ext uri="{FF2B5EF4-FFF2-40B4-BE49-F238E27FC236}">
                <a16:creationId xmlns:a16="http://schemas.microsoft.com/office/drawing/2014/main" id="{750EA1A7-D753-036F-6154-1B06CDAA626F}"/>
              </a:ext>
            </a:extLst>
          </p:cNvPr>
          <p:cNvSpPr txBox="1"/>
          <p:nvPr/>
        </p:nvSpPr>
        <p:spPr>
          <a:xfrm>
            <a:off x="517235" y="2710871"/>
            <a:ext cx="3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D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151">
            <a:extLst>
              <a:ext uri="{FF2B5EF4-FFF2-40B4-BE49-F238E27FC236}">
                <a16:creationId xmlns:a16="http://schemas.microsoft.com/office/drawing/2014/main" id="{5706B852-1068-8508-2DEA-B648827E8638}"/>
              </a:ext>
            </a:extLst>
          </p:cNvPr>
          <p:cNvSpPr txBox="1"/>
          <p:nvPr/>
        </p:nvSpPr>
        <p:spPr>
          <a:xfrm>
            <a:off x="3722260" y="4416829"/>
            <a:ext cx="3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I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151">
            <a:extLst>
              <a:ext uri="{FF2B5EF4-FFF2-40B4-BE49-F238E27FC236}">
                <a16:creationId xmlns:a16="http://schemas.microsoft.com/office/drawing/2014/main" id="{49A0957D-A7AC-47E6-D927-7E7D24E420F2}"/>
              </a:ext>
            </a:extLst>
          </p:cNvPr>
          <p:cNvSpPr txBox="1"/>
          <p:nvPr/>
        </p:nvSpPr>
        <p:spPr>
          <a:xfrm>
            <a:off x="2156692" y="4416829"/>
            <a:ext cx="3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H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151">
            <a:extLst>
              <a:ext uri="{FF2B5EF4-FFF2-40B4-BE49-F238E27FC236}">
                <a16:creationId xmlns:a16="http://schemas.microsoft.com/office/drawing/2014/main" id="{20B5710B-D0C3-A7D3-F141-B4D1F31C6E19}"/>
              </a:ext>
            </a:extLst>
          </p:cNvPr>
          <p:cNvSpPr txBox="1"/>
          <p:nvPr/>
        </p:nvSpPr>
        <p:spPr>
          <a:xfrm>
            <a:off x="517235" y="4416829"/>
            <a:ext cx="3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G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151">
            <a:extLst>
              <a:ext uri="{FF2B5EF4-FFF2-40B4-BE49-F238E27FC236}">
                <a16:creationId xmlns:a16="http://schemas.microsoft.com/office/drawing/2014/main" id="{1823252C-E3B7-C17F-8C3C-D911562FBEC7}"/>
              </a:ext>
            </a:extLst>
          </p:cNvPr>
          <p:cNvSpPr txBox="1"/>
          <p:nvPr/>
        </p:nvSpPr>
        <p:spPr>
          <a:xfrm>
            <a:off x="3722260" y="5890026"/>
            <a:ext cx="3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L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151">
            <a:extLst>
              <a:ext uri="{FF2B5EF4-FFF2-40B4-BE49-F238E27FC236}">
                <a16:creationId xmlns:a16="http://schemas.microsoft.com/office/drawing/2014/main" id="{3FB634D4-068D-E8B1-75BF-5A071F0326FC}"/>
              </a:ext>
            </a:extLst>
          </p:cNvPr>
          <p:cNvSpPr txBox="1"/>
          <p:nvPr/>
        </p:nvSpPr>
        <p:spPr>
          <a:xfrm>
            <a:off x="2161313" y="5890026"/>
            <a:ext cx="3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K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151">
            <a:extLst>
              <a:ext uri="{FF2B5EF4-FFF2-40B4-BE49-F238E27FC236}">
                <a16:creationId xmlns:a16="http://schemas.microsoft.com/office/drawing/2014/main" id="{F7ADF8E3-E312-487A-CDBE-5CCAEE17FB26}"/>
              </a:ext>
            </a:extLst>
          </p:cNvPr>
          <p:cNvSpPr txBox="1"/>
          <p:nvPr/>
        </p:nvSpPr>
        <p:spPr>
          <a:xfrm>
            <a:off x="517235" y="5890026"/>
            <a:ext cx="3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J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151">
            <a:extLst>
              <a:ext uri="{FF2B5EF4-FFF2-40B4-BE49-F238E27FC236}">
                <a16:creationId xmlns:a16="http://schemas.microsoft.com/office/drawing/2014/main" id="{3B138471-B093-6F47-3F5D-43B627B4DA49}"/>
              </a:ext>
            </a:extLst>
          </p:cNvPr>
          <p:cNvSpPr txBox="1"/>
          <p:nvPr/>
        </p:nvSpPr>
        <p:spPr>
          <a:xfrm>
            <a:off x="3671464" y="7381693"/>
            <a:ext cx="3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O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151">
            <a:extLst>
              <a:ext uri="{FF2B5EF4-FFF2-40B4-BE49-F238E27FC236}">
                <a16:creationId xmlns:a16="http://schemas.microsoft.com/office/drawing/2014/main" id="{AB33BE9B-ED15-924C-2FC6-EB4A55FBC2C7}"/>
              </a:ext>
            </a:extLst>
          </p:cNvPr>
          <p:cNvSpPr txBox="1"/>
          <p:nvPr/>
        </p:nvSpPr>
        <p:spPr>
          <a:xfrm>
            <a:off x="2138225" y="7381693"/>
            <a:ext cx="3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N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151">
            <a:extLst>
              <a:ext uri="{FF2B5EF4-FFF2-40B4-BE49-F238E27FC236}">
                <a16:creationId xmlns:a16="http://schemas.microsoft.com/office/drawing/2014/main" id="{5CA2D5B5-92B2-AF12-C33D-4418608627C5}"/>
              </a:ext>
            </a:extLst>
          </p:cNvPr>
          <p:cNvSpPr txBox="1"/>
          <p:nvPr/>
        </p:nvSpPr>
        <p:spPr>
          <a:xfrm>
            <a:off x="517235" y="7381693"/>
            <a:ext cx="3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M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151">
            <a:extLst>
              <a:ext uri="{FF2B5EF4-FFF2-40B4-BE49-F238E27FC236}">
                <a16:creationId xmlns:a16="http://schemas.microsoft.com/office/drawing/2014/main" id="{FD009D4A-1EBF-F4CE-F7A2-89E2F9F7714F}"/>
              </a:ext>
            </a:extLst>
          </p:cNvPr>
          <p:cNvSpPr txBox="1"/>
          <p:nvPr/>
        </p:nvSpPr>
        <p:spPr>
          <a:xfrm>
            <a:off x="5080007" y="7386312"/>
            <a:ext cx="3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P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84CD37F-C734-3F05-07D7-86EC9730DBAE}"/>
              </a:ext>
            </a:extLst>
          </p:cNvPr>
          <p:cNvGrpSpPr/>
          <p:nvPr/>
        </p:nvGrpSpPr>
        <p:grpSpPr>
          <a:xfrm>
            <a:off x="518524" y="764713"/>
            <a:ext cx="5394269" cy="6637712"/>
            <a:chOff x="518524" y="764713"/>
            <a:chExt cx="5394269" cy="6637712"/>
          </a:xfrm>
        </p:grpSpPr>
        <p:sp>
          <p:nvSpPr>
            <p:cNvPr id="50" name="TextBox 151">
              <a:extLst>
                <a:ext uri="{FF2B5EF4-FFF2-40B4-BE49-F238E27FC236}">
                  <a16:creationId xmlns:a16="http://schemas.microsoft.com/office/drawing/2014/main" id="{25D9CBE7-D29B-79DA-56AC-A1BDC0C65196}"/>
                </a:ext>
              </a:extLst>
            </p:cNvPr>
            <p:cNvSpPr txBox="1"/>
            <p:nvPr/>
          </p:nvSpPr>
          <p:spPr>
            <a:xfrm>
              <a:off x="536319" y="3607130"/>
              <a:ext cx="300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dirty="0">
                  <a:latin typeface="Arial" pitchFamily="34" charset="0"/>
                  <a:cs typeface="Arial" pitchFamily="34" charset="0"/>
                </a:rPr>
                <a:t>C</a:t>
              </a:r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151">
              <a:extLst>
                <a:ext uri="{FF2B5EF4-FFF2-40B4-BE49-F238E27FC236}">
                  <a16:creationId xmlns:a16="http://schemas.microsoft.com/office/drawing/2014/main" id="{5D965602-B653-2048-D797-C6B402E9CC0C}"/>
                </a:ext>
              </a:extLst>
            </p:cNvPr>
            <p:cNvSpPr txBox="1"/>
            <p:nvPr/>
          </p:nvSpPr>
          <p:spPr>
            <a:xfrm>
              <a:off x="3112093" y="3607130"/>
              <a:ext cx="3695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dirty="0">
                  <a:latin typeface="Arial" pitchFamily="34" charset="0"/>
                  <a:cs typeface="Arial" pitchFamily="34" charset="0"/>
                </a:rPr>
                <a:t>D</a:t>
              </a:r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151">
              <a:extLst>
                <a:ext uri="{FF2B5EF4-FFF2-40B4-BE49-F238E27FC236}">
                  <a16:creationId xmlns:a16="http://schemas.microsoft.com/office/drawing/2014/main" id="{BD3EF1F3-8C1C-6791-766E-F678EFAEB3AA}"/>
                </a:ext>
              </a:extLst>
            </p:cNvPr>
            <p:cNvSpPr txBox="1"/>
            <p:nvPr/>
          </p:nvSpPr>
          <p:spPr>
            <a:xfrm>
              <a:off x="552990" y="5504749"/>
              <a:ext cx="2457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dirty="0">
                  <a:latin typeface="Arial" pitchFamily="34" charset="0"/>
                  <a:cs typeface="Arial" pitchFamily="34" charset="0"/>
                </a:rPr>
                <a:t>E</a:t>
              </a:r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151">
              <a:extLst>
                <a:ext uri="{FF2B5EF4-FFF2-40B4-BE49-F238E27FC236}">
                  <a16:creationId xmlns:a16="http://schemas.microsoft.com/office/drawing/2014/main" id="{5C46F503-695D-4678-D73C-700BE8E927A5}"/>
                </a:ext>
              </a:extLst>
            </p:cNvPr>
            <p:cNvSpPr txBox="1"/>
            <p:nvPr/>
          </p:nvSpPr>
          <p:spPr>
            <a:xfrm>
              <a:off x="3089515" y="5508888"/>
              <a:ext cx="3695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altLang="ko-KR" sz="1600" dirty="0">
                  <a:latin typeface="Arial" pitchFamily="34" charset="0"/>
                  <a:cs typeface="Arial" pitchFamily="34" charset="0"/>
                </a:rPr>
                <a:t>F</a:t>
              </a:r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D41E3B9-06DB-72D9-21EC-F39DBDE65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6760" y="3602960"/>
              <a:ext cx="549383" cy="36881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2475F31-1D4B-3D6C-E96F-74E722AD2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843" y="3564831"/>
              <a:ext cx="2232828" cy="191246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CA7989E-29BF-8F14-967E-ACE5F0F4C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9107" y="3502990"/>
              <a:ext cx="2317320" cy="198483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C6F183-BF1B-5A5F-6CA1-10A1D0174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165" y="5372808"/>
              <a:ext cx="2302946" cy="201387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F83B066-A44B-4F6D-8145-7B5127454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85911" y="5357064"/>
              <a:ext cx="2340463" cy="2045361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49423A3-7E6F-0C34-88F8-BB9BB3F93CA5}"/>
                </a:ext>
              </a:extLst>
            </p:cNvPr>
            <p:cNvGrpSpPr/>
            <p:nvPr/>
          </p:nvGrpSpPr>
          <p:grpSpPr>
            <a:xfrm>
              <a:off x="518524" y="764713"/>
              <a:ext cx="5394269" cy="2743467"/>
              <a:chOff x="314864" y="245853"/>
              <a:chExt cx="5373513" cy="2732910"/>
            </a:xfrm>
          </p:grpSpPr>
          <p:pic>
            <p:nvPicPr>
              <p:cNvPr id="3" name="Picture 2" descr="Graphical user interface&#10;&#10;Description automatically generated with low confidence">
                <a:extLst>
                  <a:ext uri="{FF2B5EF4-FFF2-40B4-BE49-F238E27FC236}">
                    <a16:creationId xmlns:a16="http://schemas.microsoft.com/office/drawing/2014/main" id="{3E989BB8-8D02-5429-06BA-CA42E76197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6558" t="1278" r="63448" b="60122"/>
              <a:stretch/>
            </p:blipFill>
            <p:spPr>
              <a:xfrm>
                <a:off x="331021" y="245853"/>
                <a:ext cx="1309295" cy="1369771"/>
              </a:xfrm>
              <a:prstGeom prst="rect">
                <a:avLst/>
              </a:prstGeom>
            </p:spPr>
          </p:pic>
          <p:sp>
            <p:nvSpPr>
              <p:cNvPr id="4" name="TextBox 151">
                <a:extLst>
                  <a:ext uri="{FF2B5EF4-FFF2-40B4-BE49-F238E27FC236}">
                    <a16:creationId xmlns:a16="http://schemas.microsoft.com/office/drawing/2014/main" id="{F4A6EABE-60B5-8162-ED12-1C2377D831D6}"/>
                  </a:ext>
                </a:extLst>
              </p:cNvPr>
              <p:cNvSpPr txBox="1"/>
              <p:nvPr/>
            </p:nvSpPr>
            <p:spPr>
              <a:xfrm>
                <a:off x="314864" y="245853"/>
                <a:ext cx="3170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ko-KR" alt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B7155E7-EFE5-24F3-14CA-23EAE7761E3A}"/>
                  </a:ext>
                </a:extLst>
              </p:cNvPr>
              <p:cNvGrpSpPr/>
              <p:nvPr/>
            </p:nvGrpSpPr>
            <p:grpSpPr>
              <a:xfrm>
                <a:off x="352536" y="1675736"/>
                <a:ext cx="5335841" cy="1303027"/>
                <a:chOff x="139351" y="335525"/>
                <a:chExt cx="6221124" cy="1519215"/>
              </a:xfrm>
            </p:grpSpPr>
            <p:pic>
              <p:nvPicPr>
                <p:cNvPr id="8" name="Picture 7" descr="A picture containing qr code&#10;&#10;Description automatically generated">
                  <a:extLst>
                    <a:ext uri="{FF2B5EF4-FFF2-40B4-BE49-F238E27FC236}">
                      <a16:creationId xmlns:a16="http://schemas.microsoft.com/office/drawing/2014/main" id="{477F4B80-46F0-0F24-183B-D49E65BD8B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2105" t="1606" r="68323" b="67683"/>
                <a:stretch/>
              </p:blipFill>
              <p:spPr>
                <a:xfrm>
                  <a:off x="139351" y="336151"/>
                  <a:ext cx="1509861" cy="1518589"/>
                </a:xfrm>
                <a:prstGeom prst="rect">
                  <a:avLst/>
                </a:prstGeom>
              </p:spPr>
            </p:pic>
            <p:pic>
              <p:nvPicPr>
                <p:cNvPr id="10" name="Picture 9" descr="A picture containing qr code&#10;&#10;Description automatically generated">
                  <a:extLst>
                    <a:ext uri="{FF2B5EF4-FFF2-40B4-BE49-F238E27FC236}">
                      <a16:creationId xmlns:a16="http://schemas.microsoft.com/office/drawing/2014/main" id="{B275AD9A-905C-BC00-F596-A30655984A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20817" t="38774" r="21378" b="1181"/>
                <a:stretch/>
              </p:blipFill>
              <p:spPr>
                <a:xfrm>
                  <a:off x="4850614" y="335838"/>
                  <a:ext cx="1509861" cy="1518901"/>
                </a:xfrm>
                <a:prstGeom prst="rect">
                  <a:avLst/>
                </a:prstGeom>
              </p:spPr>
            </p:pic>
            <p:pic>
              <p:nvPicPr>
                <p:cNvPr id="17" name="Picture 16" descr="A picture containing qr code&#10;&#10;Description automatically generated">
                  <a:extLst>
                    <a:ext uri="{FF2B5EF4-FFF2-40B4-BE49-F238E27FC236}">
                      <a16:creationId xmlns:a16="http://schemas.microsoft.com/office/drawing/2014/main" id="{985F2F72-B686-D743-F940-2B09B07E9F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66444" t="1618" r="3984" b="67672"/>
                <a:stretch/>
              </p:blipFill>
              <p:spPr>
                <a:xfrm>
                  <a:off x="3267651" y="336150"/>
                  <a:ext cx="1509861" cy="1518589"/>
                </a:xfrm>
                <a:prstGeom prst="rect">
                  <a:avLst/>
                </a:prstGeom>
              </p:spPr>
            </p:pic>
            <p:pic>
              <p:nvPicPr>
                <p:cNvPr id="23" name="Picture 22" descr="A picture containing qr code&#10;&#10;Description automatically generated">
                  <a:extLst>
                    <a:ext uri="{FF2B5EF4-FFF2-40B4-BE49-F238E27FC236}">
                      <a16:creationId xmlns:a16="http://schemas.microsoft.com/office/drawing/2014/main" id="{B999FEEE-EC30-18A9-423A-A457B44F24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34769" t="1715" r="35658" b="67574"/>
                <a:stretch/>
              </p:blipFill>
              <p:spPr>
                <a:xfrm>
                  <a:off x="1709771" y="335525"/>
                  <a:ext cx="1493019" cy="1519214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151">
                <a:extLst>
                  <a:ext uri="{FF2B5EF4-FFF2-40B4-BE49-F238E27FC236}">
                    <a16:creationId xmlns:a16="http://schemas.microsoft.com/office/drawing/2014/main" id="{070CFD76-55BA-D816-DC6C-35E0FB69DA2A}"/>
                  </a:ext>
                </a:extLst>
              </p:cNvPr>
              <p:cNvSpPr txBox="1"/>
              <p:nvPr/>
            </p:nvSpPr>
            <p:spPr>
              <a:xfrm>
                <a:off x="314864" y="1623784"/>
                <a:ext cx="3170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endParaRPr lang="ko-KR" alt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" name="Picture 6" descr="Graphical user interface&#10;&#10;Description automatically generated with low confidence">
                <a:extLst>
                  <a:ext uri="{FF2B5EF4-FFF2-40B4-BE49-F238E27FC236}">
                    <a16:creationId xmlns:a16="http://schemas.microsoft.com/office/drawing/2014/main" id="{DB09EB32-C99F-D661-C6F3-926C5E5B74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37008" t="1277" r="2469" b="60122"/>
              <a:stretch/>
            </p:blipFill>
            <p:spPr>
              <a:xfrm>
                <a:off x="1673510" y="245854"/>
                <a:ext cx="2641951" cy="1369770"/>
              </a:xfrm>
              <a:prstGeom prst="rect">
                <a:avLst/>
              </a:prstGeom>
            </p:spPr>
          </p:pic>
        </p:grpSp>
        <p:pic>
          <p:nvPicPr>
            <p:cNvPr id="24" name="Picture 23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AB042C27-8957-73DB-C912-0035B6B68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0745" t="42698" r="21795" b="1343"/>
            <a:stretch/>
          </p:blipFill>
          <p:spPr>
            <a:xfrm>
              <a:off x="4612787" y="2290141"/>
              <a:ext cx="1285505" cy="121249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9D13532-AA00-C813-EE6C-5FA8588989EE}"/>
              </a:ext>
            </a:extLst>
          </p:cNvPr>
          <p:cNvSpPr txBox="1"/>
          <p:nvPr/>
        </p:nvSpPr>
        <p:spPr>
          <a:xfrm>
            <a:off x="5390932" y="6209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Supplemental Figure 2</a:t>
            </a:r>
          </a:p>
        </p:txBody>
      </p:sp>
    </p:spTree>
    <p:extLst>
      <p:ext uri="{BB962C8B-B14F-4D97-AF65-F5344CB8AC3E}">
        <p14:creationId xmlns:p14="http://schemas.microsoft.com/office/powerpoint/2010/main" val="1005640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75534</TotalTime>
  <Words>29</Words>
  <Application>Microsoft Macintosh PowerPoint</Application>
  <PresentationFormat>Letter Paper (8.5x11 in)</PresentationFormat>
  <Paragraphs>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Stella Bähring</dc:creator>
  <cp:lastModifiedBy>Jim Johnson</cp:lastModifiedBy>
  <cp:revision>91</cp:revision>
  <cp:lastPrinted>2025-08-16T06:14:24Z</cp:lastPrinted>
  <dcterms:created xsi:type="dcterms:W3CDTF">2022-11-06T00:06:02Z</dcterms:created>
  <dcterms:modified xsi:type="dcterms:W3CDTF">2025-09-23T02:33:46Z</dcterms:modified>
</cp:coreProperties>
</file>