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366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14" y="93000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24000"/>
            <a:ext cx="6858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222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5</Words>
  <Application>Microsoft Office PowerPoint</Application>
  <PresentationFormat>A4 용지(210x297mm)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2020-09-18T03:35:02Z</dcterms:modified>
</cp:coreProperties>
</file>