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6858000" cy="9906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5" autoAdjust="0"/>
    <p:restoredTop sz="93284" autoAdjust="0"/>
  </p:normalViewPr>
  <p:slideViewPr>
    <p:cSldViewPr>
      <p:cViewPr>
        <p:scale>
          <a:sx n="75" d="100"/>
          <a:sy n="75" d="100"/>
        </p:scale>
        <p:origin x="-366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5272" y="57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4A8AEDE-13B0-491D-A402-696B05FB414B}"/>
              </a:ext>
            </a:extLst>
          </p:cNvPr>
          <p:cNvSpPr txBox="1"/>
          <p:nvPr/>
        </p:nvSpPr>
        <p:spPr>
          <a:xfrm>
            <a:off x="-13914" y="286931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D</a:t>
            </a:r>
            <a:endParaRPr lang="ko-KR" alt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5E3D04F-83EB-46CA-8E44-CC211B985E85}"/>
              </a:ext>
            </a:extLst>
          </p:cNvPr>
          <p:cNvSpPr txBox="1"/>
          <p:nvPr/>
        </p:nvSpPr>
        <p:spPr>
          <a:xfrm>
            <a:off x="-6700" y="355490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E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90AFF0E-510C-4993-8040-868B77A62726}"/>
              </a:ext>
            </a:extLst>
          </p:cNvPr>
          <p:cNvSpPr txBox="1"/>
          <p:nvPr/>
        </p:nvSpPr>
        <p:spPr>
          <a:xfrm>
            <a:off x="-6700" y="682901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F</a:t>
            </a:r>
            <a:endParaRPr lang="ko-KR" alt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2" y="7198342"/>
            <a:ext cx="6880609" cy="262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04" y="3948082"/>
            <a:ext cx="6928111" cy="281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2046"/>
            <a:ext cx="6871407" cy="295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981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5</Words>
  <Application>Microsoft Office PowerPoint</Application>
  <PresentationFormat>A4 용지(210x297mm)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66</cp:revision>
  <cp:lastPrinted>2019-03-21T07:16:52Z</cp:lastPrinted>
  <dcterms:created xsi:type="dcterms:W3CDTF">2006-10-05T04:04:58Z</dcterms:created>
  <dcterms:modified xsi:type="dcterms:W3CDTF">2020-09-18T03:35:54Z</dcterms:modified>
</cp:coreProperties>
</file>