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6858000" cy="9906000" type="A4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695" autoAdjust="0"/>
    <p:restoredTop sz="93284" autoAdjust="0"/>
  </p:normalViewPr>
  <p:slideViewPr>
    <p:cSldViewPr>
      <p:cViewPr>
        <p:scale>
          <a:sx n="75" d="100"/>
          <a:sy n="75" d="100"/>
        </p:scale>
        <p:origin x="-3666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35272" y="578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Figure S4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4A8AEDE-13B0-491D-A402-696B05FB414B}"/>
              </a:ext>
            </a:extLst>
          </p:cNvPr>
          <p:cNvSpPr txBox="1"/>
          <p:nvPr/>
        </p:nvSpPr>
        <p:spPr>
          <a:xfrm>
            <a:off x="-13914" y="286931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</a:t>
            </a:r>
            <a:endParaRPr lang="ko-KR" alt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E3D04F-83EB-46CA-8E44-CC211B985E85}"/>
              </a:ext>
            </a:extLst>
          </p:cNvPr>
          <p:cNvSpPr txBox="1"/>
          <p:nvPr/>
        </p:nvSpPr>
        <p:spPr>
          <a:xfrm>
            <a:off x="-6700" y="3438796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B</a:t>
            </a:r>
            <a:endParaRPr lang="ko-KR" alt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90AFF0E-510C-4993-8040-868B77A62726}"/>
              </a:ext>
            </a:extLst>
          </p:cNvPr>
          <p:cNvSpPr txBox="1"/>
          <p:nvPr/>
        </p:nvSpPr>
        <p:spPr>
          <a:xfrm>
            <a:off x="-6700" y="6785468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C</a:t>
            </a:r>
            <a:endParaRPr lang="ko-KR" alt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" y="7033741"/>
            <a:ext cx="6863313" cy="2859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" y="3803234"/>
            <a:ext cx="6864494" cy="2913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11" y="539464"/>
            <a:ext cx="6848648" cy="2843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7442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</TotalTime>
  <Words>5</Words>
  <Application>Microsoft Office PowerPoint</Application>
  <PresentationFormat>A4 용지(210x297mm)</PresentationFormat>
  <Paragraphs>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user</cp:lastModifiedBy>
  <cp:revision>66</cp:revision>
  <cp:lastPrinted>2019-03-21T07:16:52Z</cp:lastPrinted>
  <dcterms:created xsi:type="dcterms:W3CDTF">2006-10-05T04:04:58Z</dcterms:created>
  <dcterms:modified xsi:type="dcterms:W3CDTF">2020-09-18T03:35:28Z</dcterms:modified>
</cp:coreProperties>
</file>