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6858000" cy="9906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5" autoAdjust="0"/>
    <p:restoredTop sz="93284" autoAdjust="0"/>
  </p:normalViewPr>
  <p:slideViewPr>
    <p:cSldViewPr>
      <p:cViewPr>
        <p:scale>
          <a:sx n="75" d="100"/>
          <a:sy n="75" d="100"/>
        </p:scale>
        <p:origin x="-366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624" y="9652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27175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5272" y="57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291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5</Words>
  <Application>Microsoft Office PowerPoint</Application>
  <PresentationFormat>A4 용지(210x297mm)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66</cp:revision>
  <cp:lastPrinted>2019-03-21T07:16:52Z</cp:lastPrinted>
  <dcterms:created xsi:type="dcterms:W3CDTF">2006-10-05T04:04:58Z</dcterms:created>
  <dcterms:modified xsi:type="dcterms:W3CDTF">2020-09-18T06:03:00Z</dcterms:modified>
</cp:coreProperties>
</file>