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6858000" cy="9906000" type="A4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695" autoAdjust="0"/>
    <p:restoredTop sz="93284" autoAdjust="0"/>
  </p:normalViewPr>
  <p:slideViewPr>
    <p:cSldViewPr>
      <p:cViewPr>
        <p:scale>
          <a:sx n="75" d="100"/>
          <a:sy n="75" d="100"/>
        </p:scale>
        <p:origin x="-3666" y="-7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5272" y="578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ko-KR" b="1" dirty="0" smtClean="0">
                <a:latin typeface="Arial" panose="020B0604020202020204" pitchFamily="34" charset="0"/>
                <a:cs typeface="Arial" panose="020B0604020202020204" pitchFamily="34" charset="0"/>
              </a:rPr>
              <a:t>S2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="" xmlns:a16="http://schemas.microsoft.com/office/drawing/2014/main" id="{7CB75CD2-31AD-4375-A3BD-50428EA1F2D4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1523835" y="3047835"/>
            <a:ext cx="3810330" cy="381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795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1797</TotalTime>
  <Words>2</Words>
  <Application>Microsoft Office PowerPoint</Application>
  <PresentationFormat>A4 용지(210x297mm)</PresentationFormat>
  <Paragraphs>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user</cp:lastModifiedBy>
  <cp:revision>66</cp:revision>
  <cp:lastPrinted>2019-03-21T07:16:52Z</cp:lastPrinted>
  <dcterms:created xsi:type="dcterms:W3CDTF">2006-10-05T04:04:58Z</dcterms:created>
  <dcterms:modified xsi:type="dcterms:W3CDTF">2020-09-18T03:34:30Z</dcterms:modified>
</cp:coreProperties>
</file>