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906000" type="A4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95" autoAdjust="0"/>
    <p:restoredTop sz="93284" autoAdjust="0"/>
  </p:normalViewPr>
  <p:slideViewPr>
    <p:cSldViewPr>
      <p:cViewPr>
        <p:scale>
          <a:sx n="75" d="100"/>
          <a:sy n="75" d="100"/>
        </p:scale>
        <p:origin x="-2262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2020-09-18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5272" y="57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13" y="95732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" y="1064568"/>
            <a:ext cx="5730875" cy="4368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924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5</Words>
  <Application>Microsoft Office PowerPoint</Application>
  <PresentationFormat>A4 용지(210x297mm)</PresentationFormat>
  <Paragraphs>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user</cp:lastModifiedBy>
  <cp:revision>66</cp:revision>
  <cp:lastPrinted>2019-03-21T07:16:52Z</cp:lastPrinted>
  <dcterms:created xsi:type="dcterms:W3CDTF">2006-10-05T04:04:58Z</dcterms:created>
  <dcterms:modified xsi:type="dcterms:W3CDTF">2020-09-18T03:33:40Z</dcterms:modified>
</cp:coreProperties>
</file>