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6858000" cy="9139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3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Sheet1!$D$33:$G$33</c:f>
                <c:numCache>
                  <c:formatCode>General</c:formatCode>
                  <c:ptCount val="4"/>
                  <c:pt idx="0">
                    <c:v>0.80496870325160597</c:v>
                  </c:pt>
                  <c:pt idx="1">
                    <c:v>0.7544642933195489</c:v>
                  </c:pt>
                  <c:pt idx="2">
                    <c:v>0.32941826073463382</c:v>
                  </c:pt>
                  <c:pt idx="3">
                    <c:v>1.0652591021589544</c:v>
                  </c:pt>
                </c:numCache>
              </c:numRef>
            </c:plus>
            <c:minus>
              <c:numRef>
                <c:f>Sheet1!$D$33:$G$33</c:f>
                <c:numCache>
                  <c:formatCode>General</c:formatCode>
                  <c:ptCount val="4"/>
                  <c:pt idx="0">
                    <c:v>0.80496870325160597</c:v>
                  </c:pt>
                  <c:pt idx="1">
                    <c:v>0.7544642933195489</c:v>
                  </c:pt>
                  <c:pt idx="2">
                    <c:v>0.32941826073463382</c:v>
                  </c:pt>
                  <c:pt idx="3">
                    <c:v>1.0652591021589544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Sheet1!$D$31:$G$31</c:f>
              <c:strCache>
                <c:ptCount val="4"/>
                <c:pt idx="0">
                  <c:v>si-con</c:v>
                </c:pt>
                <c:pt idx="1">
                  <c:v>sieEF2</c:v>
                </c:pt>
                <c:pt idx="2">
                  <c:v>si-con</c:v>
                </c:pt>
                <c:pt idx="3">
                  <c:v>sieEF2</c:v>
                </c:pt>
              </c:strCache>
            </c:strRef>
          </c:cat>
          <c:val>
            <c:numRef>
              <c:f>Sheet1!$D$32:$G$32</c:f>
              <c:numCache>
                <c:formatCode>General</c:formatCode>
                <c:ptCount val="4"/>
                <c:pt idx="0">
                  <c:v>5.561114938080495</c:v>
                </c:pt>
                <c:pt idx="1">
                  <c:v>7.9818189338235292</c:v>
                </c:pt>
                <c:pt idx="2">
                  <c:v>3.5349495470702901</c:v>
                </c:pt>
                <c:pt idx="3">
                  <c:v>7.1512962962962972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E-4EAB-993E-7DD1E82A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4"/>
        <c:axId val="968878175"/>
        <c:axId val="968874847"/>
      </c:barChart>
      <c:catAx>
        <c:axId val="96887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68874847"/>
        <c:crosses val="autoZero"/>
        <c:auto val="1"/>
        <c:lblAlgn val="ctr"/>
        <c:lblOffset val="100"/>
        <c:noMultiLvlLbl val="0"/>
      </c:catAx>
      <c:valAx>
        <c:axId val="968874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6887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5705"/>
            <a:ext cx="5829300" cy="318180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0216"/>
            <a:ext cx="5143500" cy="220653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580"/>
            <a:ext cx="1478756" cy="77450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580"/>
            <a:ext cx="4350544" cy="77450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4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8466"/>
            <a:ext cx="5915025" cy="380166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6099"/>
            <a:ext cx="5915025" cy="199920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2899"/>
            <a:ext cx="2914650" cy="579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2899"/>
            <a:ext cx="2914650" cy="579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3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582"/>
            <a:ext cx="5915025" cy="1766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0383"/>
            <a:ext cx="2901255" cy="10979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38360"/>
            <a:ext cx="2901255" cy="4910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0383"/>
            <a:ext cx="2915543" cy="10979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38360"/>
            <a:ext cx="2915543" cy="4910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282"/>
            <a:ext cx="2211884" cy="213248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5883"/>
            <a:ext cx="3471863" cy="64947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1771"/>
            <a:ext cx="2211884" cy="50794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282"/>
            <a:ext cx="2211884" cy="213248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5883"/>
            <a:ext cx="3471863" cy="64947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1771"/>
            <a:ext cx="2211884" cy="50794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582"/>
            <a:ext cx="5915025" cy="176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2899"/>
            <a:ext cx="5915025" cy="579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0722"/>
            <a:ext cx="1543050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AA4D-4A1D-3946-A5AB-3E3A43E0685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0722"/>
            <a:ext cx="2314575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0722"/>
            <a:ext cx="1543050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8A82-FA43-8D49-98EB-F0EF52E5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34" Type="http://schemas.microsoft.com/office/2007/relationships/hdphoto" Target="../media/hdphoto16.wdp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hart" Target="../charts/chart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microsoft.com/office/2007/relationships/hdphoto" Target="../media/hdphoto11.wdp"/><Relationship Id="rId32" Type="http://schemas.microsoft.com/office/2007/relationships/hdphoto" Target="../media/hdphoto15.wdp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microsoft.com/office/2007/relationships/hdphoto" Target="../media/hdphoto13.wdp"/><Relationship Id="rId36" Type="http://schemas.openxmlformats.org/officeDocument/2006/relationships/image" Target="../media/image18.jpeg"/><Relationship Id="rId10" Type="http://schemas.microsoft.com/office/2007/relationships/hdphoto" Target="../media/hdphoto4.wdp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3.png"/><Relationship Id="rId30" Type="http://schemas.microsoft.com/office/2007/relationships/hdphoto" Target="../media/hdphoto14.wdp"/><Relationship Id="rId35" Type="http://schemas.openxmlformats.org/officeDocument/2006/relationships/image" Target="../media/image17.jpeg"/><Relationship Id="rId8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/>
        </p:nvGraphicFramePr>
        <p:xfrm>
          <a:off x="2593477" y="5654385"/>
          <a:ext cx="2976144" cy="18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426083" y="7362279"/>
            <a:ext cx="761603" cy="24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99" dirty="0">
                <a:latin typeface="Arial" panose="020B0604020202020204" pitchFamily="34" charset="0"/>
                <a:cs typeface="Arial" panose="020B0604020202020204" pitchFamily="34" charset="0"/>
              </a:rPr>
              <a:t>Hypoxia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0227" y="7362279"/>
            <a:ext cx="857163" cy="24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99" dirty="0" err="1">
                <a:latin typeface="Arial" panose="020B0604020202020204" pitchFamily="34" charset="0"/>
                <a:cs typeface="Arial" panose="020B0604020202020204" pitchFamily="34" charset="0"/>
              </a:rPr>
              <a:t>Normoxia</a:t>
            </a:r>
            <a:endParaRPr lang="en-US" sz="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078998" y="7409879"/>
            <a:ext cx="9596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27075" y="7409879"/>
            <a:ext cx="9596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1811148" y="6296119"/>
            <a:ext cx="1564660" cy="39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99" dirty="0">
                <a:latin typeface="Arial" panose="020B0604020202020204" pitchFamily="34" charset="0"/>
                <a:cs typeface="Arial" panose="020B0604020202020204" pitchFamily="34" charset="0"/>
              </a:rPr>
              <a:t>Mitochondria length (µm)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35765" y="2654257"/>
            <a:ext cx="507131" cy="19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675" b="1" dirty="0">
                <a:latin typeface="Arial" panose="020B0604020202020204" pitchFamily="34" charset="0"/>
                <a:cs typeface="Arial" panose="020B0604020202020204" pitchFamily="34" charset="0"/>
              </a:rPr>
              <a:t>-con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35765" y="4020500"/>
            <a:ext cx="507131" cy="19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Arial" panose="020B0604020202020204" pitchFamily="34" charset="0"/>
                <a:cs typeface="Arial" panose="020B0604020202020204" pitchFamily="34" charset="0"/>
              </a:rPr>
              <a:t>sieEF2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85833" y="1906631"/>
            <a:ext cx="507131" cy="19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52639" y="1906631"/>
            <a:ext cx="507131" cy="19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48911" y="1627547"/>
            <a:ext cx="1322149" cy="27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Hypoxia 24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1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161447" y="2631409"/>
            <a:ext cx="716619" cy="27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-con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161447" y="3997652"/>
            <a:ext cx="716619" cy="27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sieEF2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7399" y="1906631"/>
            <a:ext cx="507131" cy="19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51801" y="1906631"/>
            <a:ext cx="507131" cy="19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44276" y="1627547"/>
            <a:ext cx="1322149" cy="27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Normoxia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1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62658" y="2066201"/>
            <a:ext cx="2711015" cy="2700472"/>
            <a:chOff x="661216" y="2067277"/>
            <a:chExt cx="2712428" cy="270187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03" y="2067277"/>
              <a:ext cx="1332538" cy="133253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720" y="2067277"/>
              <a:ext cx="1332538" cy="1332538"/>
            </a:xfrm>
            <a:prstGeom prst="rect">
              <a:avLst/>
            </a:prstGeom>
          </p:spPr>
        </p:pic>
        <p:pic>
          <p:nvPicPr>
            <p:cNvPr id="44" name="Picture 43"/>
            <p:cNvPicPr preferRelativeResize="0">
              <a:picLocks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334" y="3431846"/>
              <a:ext cx="1337310" cy="1337310"/>
            </a:xfrm>
            <a:prstGeom prst="rect">
              <a:avLst/>
            </a:prstGeom>
          </p:spPr>
        </p:pic>
        <p:pic>
          <p:nvPicPr>
            <p:cNvPr id="45" name="Picture 44"/>
            <p:cNvPicPr preferRelativeResize="0">
              <a:picLocks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16" y="3431846"/>
              <a:ext cx="1337310" cy="133731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4" t="46793" r="62951" b="24793"/>
            <a:stretch/>
          </p:blipFill>
          <p:spPr>
            <a:xfrm>
              <a:off x="1433542" y="2077225"/>
              <a:ext cx="553071" cy="586253"/>
            </a:xfrm>
            <a:prstGeom prst="rect">
              <a:avLst/>
            </a:prstGeom>
            <a:ln w="6350">
              <a:solidFill>
                <a:schemeClr val="bg1"/>
              </a:solidFill>
              <a:prstDash val="sysDash"/>
            </a:ln>
          </p:spPr>
        </p:pic>
        <p:sp>
          <p:nvSpPr>
            <p:cNvPr id="5" name="Rectangle 4"/>
            <p:cNvSpPr/>
            <p:nvPr/>
          </p:nvSpPr>
          <p:spPr>
            <a:xfrm>
              <a:off x="847726" y="2720711"/>
              <a:ext cx="323272" cy="34872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19373" y="2720711"/>
              <a:ext cx="323272" cy="34872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7" t="49652" r="69041" b="26558"/>
            <a:stretch/>
          </p:blipFill>
          <p:spPr>
            <a:xfrm>
              <a:off x="2796660" y="2075643"/>
              <a:ext cx="567125" cy="547966"/>
            </a:xfrm>
            <a:prstGeom prst="rect">
              <a:avLst/>
            </a:prstGeom>
            <a:ln w="6350">
              <a:solidFill>
                <a:schemeClr val="bg1"/>
              </a:solidFill>
              <a:prstDash val="sysDash"/>
            </a:ln>
          </p:spPr>
        </p:pic>
        <p:sp>
          <p:nvSpPr>
            <p:cNvPr id="63" name="Rectangle 62"/>
            <p:cNvSpPr/>
            <p:nvPr/>
          </p:nvSpPr>
          <p:spPr>
            <a:xfrm>
              <a:off x="1315437" y="4094315"/>
              <a:ext cx="323272" cy="34872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76455" y="4222902"/>
              <a:ext cx="323272" cy="34872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pic>
          <p:nvPicPr>
            <p:cNvPr id="65" name="Picture 64"/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87" t="50392" r="28024" b="23668"/>
            <a:stretch/>
          </p:blipFill>
          <p:spPr>
            <a:xfrm>
              <a:off x="1371601" y="3444995"/>
              <a:ext cx="619775" cy="622052"/>
            </a:xfrm>
            <a:prstGeom prst="rect">
              <a:avLst/>
            </a:prstGeom>
            <a:ln w="6350">
              <a:solidFill>
                <a:schemeClr val="bg1"/>
              </a:solidFill>
              <a:prstDash val="sysDash"/>
            </a:ln>
          </p:spPr>
        </p:pic>
        <p:pic>
          <p:nvPicPr>
            <p:cNvPr id="66" name="Picture 65"/>
            <p:cNvPicPr preferRelativeResize="0">
              <a:picLocks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96" t="55756" r="18635" b="14275"/>
            <a:stretch/>
          </p:blipFill>
          <p:spPr>
            <a:xfrm>
              <a:off x="2708911" y="3442539"/>
              <a:ext cx="654874" cy="634034"/>
            </a:xfrm>
            <a:prstGeom prst="rect">
              <a:avLst/>
            </a:prstGeom>
            <a:ln w="6350">
              <a:solidFill>
                <a:schemeClr val="bg1"/>
              </a:solidFill>
              <a:prstDash val="sysDash"/>
            </a:ln>
          </p:spPr>
        </p:pic>
      </p:grpSp>
      <p:grpSp>
        <p:nvGrpSpPr>
          <p:cNvPr id="91" name="Group 90"/>
          <p:cNvGrpSpPr/>
          <p:nvPr/>
        </p:nvGrpSpPr>
        <p:grpSpPr>
          <a:xfrm>
            <a:off x="3771091" y="2063816"/>
            <a:ext cx="2703420" cy="2702857"/>
            <a:chOff x="3771269" y="2064891"/>
            <a:chExt cx="2704829" cy="2704265"/>
          </a:xfrm>
        </p:grpSpPr>
        <p:pic>
          <p:nvPicPr>
            <p:cNvPr id="33" name="Picture 32"/>
            <p:cNvPicPr preferRelativeResize="0">
              <a:picLocks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269" y="2064891"/>
              <a:ext cx="1337310" cy="1337310"/>
            </a:xfrm>
            <a:prstGeom prst="rect">
              <a:avLst/>
            </a:prstGeom>
          </p:spPr>
        </p:pic>
        <p:pic>
          <p:nvPicPr>
            <p:cNvPr id="34" name="Picture 33"/>
            <p:cNvPicPr preferRelativeResize="0">
              <a:picLocks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788" y="2064891"/>
              <a:ext cx="1337310" cy="1337310"/>
            </a:xfrm>
            <a:prstGeom prst="rect">
              <a:avLst/>
            </a:prstGeom>
          </p:spPr>
        </p:pic>
        <p:pic>
          <p:nvPicPr>
            <p:cNvPr id="35" name="Picture 34"/>
            <p:cNvPicPr preferRelativeResize="0">
              <a:picLocks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69" b="7263"/>
            <a:stretch/>
          </p:blipFill>
          <p:spPr>
            <a:xfrm>
              <a:off x="5138788" y="3424238"/>
              <a:ext cx="1337310" cy="1344918"/>
            </a:xfrm>
            <a:prstGeom prst="rect">
              <a:avLst/>
            </a:prstGeom>
          </p:spPr>
        </p:pic>
        <p:pic>
          <p:nvPicPr>
            <p:cNvPr id="36" name="Picture 35"/>
            <p:cNvPicPr preferRelativeResize="0">
              <a:picLocks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269" y="3431846"/>
              <a:ext cx="1337310" cy="1337310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4119443" y="2912458"/>
              <a:ext cx="323272" cy="34872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07544" y="2579384"/>
              <a:ext cx="323272" cy="34872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43634" y="4249768"/>
              <a:ext cx="323272" cy="34872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907544" y="3946339"/>
              <a:ext cx="323272" cy="34872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pic>
          <p:nvPicPr>
            <p:cNvPr id="67" name="Picture 66"/>
            <p:cNvPicPr preferRelativeResize="0">
              <a:picLocks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4" t="62914" r="47231" b="11046"/>
            <a:stretch/>
          </p:blipFill>
          <p:spPr>
            <a:xfrm>
              <a:off x="3783775" y="2078098"/>
              <a:ext cx="573605" cy="582305"/>
            </a:xfrm>
            <a:prstGeom prst="rect">
              <a:avLst/>
            </a:prstGeom>
            <a:ln w="6350">
              <a:solidFill>
                <a:schemeClr val="bg1"/>
              </a:solidFill>
              <a:prstDash val="sysDash"/>
            </a:ln>
          </p:spPr>
        </p:pic>
        <p:pic>
          <p:nvPicPr>
            <p:cNvPr id="68" name="Picture 67"/>
            <p:cNvPicPr preferRelativeResize="0">
              <a:picLocks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24" t="37644" r="17861" b="34902"/>
            <a:stretch/>
          </p:blipFill>
          <p:spPr>
            <a:xfrm>
              <a:off x="5146267" y="2075643"/>
              <a:ext cx="583022" cy="57999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ash"/>
            </a:ln>
          </p:spPr>
        </p:pic>
        <p:pic>
          <p:nvPicPr>
            <p:cNvPr id="69" name="Picture 68"/>
            <p:cNvPicPr preferRelativeResize="0">
              <a:picLocks/>
            </p:cNvPicPr>
            <p:nvPr/>
          </p:nvPicPr>
          <p:blipFill rotWithShape="1"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6" t="60878" r="54122" b="13654"/>
            <a:stretch/>
          </p:blipFill>
          <p:spPr>
            <a:xfrm>
              <a:off x="3782049" y="3445064"/>
              <a:ext cx="618502" cy="631510"/>
            </a:xfrm>
            <a:prstGeom prst="rect">
              <a:avLst/>
            </a:prstGeom>
            <a:ln w="6350">
              <a:solidFill>
                <a:schemeClr val="bg1"/>
              </a:solidFill>
              <a:prstDash val="sysDash"/>
            </a:ln>
          </p:spPr>
        </p:pic>
        <p:pic>
          <p:nvPicPr>
            <p:cNvPr id="70" name="Picture 69"/>
            <p:cNvPicPr preferRelativeResize="0">
              <a:picLocks/>
            </p:cNvPicPr>
            <p:nvPr/>
          </p:nvPicPr>
          <p:blipFill rotWithShape="1"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92" t="39020" r="18761" b="35697"/>
            <a:stretch/>
          </p:blipFill>
          <p:spPr>
            <a:xfrm>
              <a:off x="5138789" y="3442539"/>
              <a:ext cx="546668" cy="503800"/>
            </a:xfrm>
            <a:prstGeom prst="rect">
              <a:avLst/>
            </a:prstGeom>
            <a:ln w="6350">
              <a:solidFill>
                <a:schemeClr val="bg1"/>
              </a:solidFill>
              <a:prstDash val="sysDash"/>
            </a:ln>
          </p:spPr>
        </p:pic>
      </p:grpSp>
      <p:grpSp>
        <p:nvGrpSpPr>
          <p:cNvPr id="76" name="Group 75"/>
          <p:cNvGrpSpPr/>
          <p:nvPr/>
        </p:nvGrpSpPr>
        <p:grpSpPr>
          <a:xfrm>
            <a:off x="3229204" y="5894671"/>
            <a:ext cx="1259694" cy="548354"/>
            <a:chOff x="4850123" y="6557954"/>
            <a:chExt cx="1260350" cy="5486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850123" y="6557954"/>
              <a:ext cx="0" cy="230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50123" y="6560335"/>
              <a:ext cx="12603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110473" y="6557954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3851435" y="5645976"/>
            <a:ext cx="1259694" cy="369536"/>
            <a:chOff x="3262375" y="4913587"/>
            <a:chExt cx="1260350" cy="36972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3262375" y="4917556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2375" y="4913587"/>
              <a:ext cx="12603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22725" y="4917556"/>
              <a:ext cx="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/>
          <p:cNvPicPr preferRelativeResize="0">
            <a:picLocks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84" y="6800869"/>
            <a:ext cx="488036" cy="2193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6" name="Picture 85"/>
          <p:cNvPicPr preferRelativeResize="0">
            <a:picLocks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84" y="6535736"/>
            <a:ext cx="488036" cy="2193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7" name="TextBox 86"/>
          <p:cNvSpPr txBox="1"/>
          <p:nvPr/>
        </p:nvSpPr>
        <p:spPr>
          <a:xfrm>
            <a:off x="1774220" y="6522362"/>
            <a:ext cx="818219" cy="24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9" dirty="0">
                <a:latin typeface="Arial" panose="020B0604020202020204" pitchFamily="34" charset="0"/>
                <a:cs typeface="Arial" panose="020B0604020202020204" pitchFamily="34" charset="0"/>
              </a:rPr>
              <a:t>eEF2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774220" y="6787495"/>
            <a:ext cx="818219" cy="24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9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</a:p>
        </p:txBody>
      </p:sp>
      <p:sp>
        <p:nvSpPr>
          <p:cNvPr id="89" name="TextBox 88"/>
          <p:cNvSpPr txBox="1"/>
          <p:nvPr/>
        </p:nvSpPr>
        <p:spPr>
          <a:xfrm rot="-2700000">
            <a:off x="1269753" y="6126566"/>
            <a:ext cx="818219" cy="24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9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999" dirty="0">
                <a:latin typeface="Arial" panose="020B0604020202020204" pitchFamily="34" charset="0"/>
                <a:cs typeface="Arial" panose="020B0604020202020204" pitchFamily="34" charset="0"/>
              </a:rPr>
              <a:t>-con</a:t>
            </a:r>
          </a:p>
        </p:txBody>
      </p:sp>
      <p:sp>
        <p:nvSpPr>
          <p:cNvPr id="90" name="TextBox 89"/>
          <p:cNvSpPr txBox="1"/>
          <p:nvPr/>
        </p:nvSpPr>
        <p:spPr>
          <a:xfrm rot="-2700000">
            <a:off x="1477194" y="6126566"/>
            <a:ext cx="818219" cy="24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9" dirty="0">
                <a:latin typeface="Arial" panose="020B0604020202020204" pitchFamily="34" charset="0"/>
                <a:cs typeface="Arial" panose="020B0604020202020204" pitchFamily="34" charset="0"/>
              </a:rPr>
              <a:t>sieEF2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47810" y="22849"/>
            <a:ext cx="3312028" cy="30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99" b="1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Supplemental Figure 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74304" y="5755311"/>
            <a:ext cx="354261" cy="33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327075" y="5473474"/>
            <a:ext cx="354261" cy="21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2295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Jin-Ming</dc:creator>
  <cp:lastModifiedBy>Yang, Jin-Ming</cp:lastModifiedBy>
  <cp:revision>1</cp:revision>
  <dcterms:created xsi:type="dcterms:W3CDTF">2021-07-26T20:45:32Z</dcterms:created>
  <dcterms:modified xsi:type="dcterms:W3CDTF">2021-07-26T20:46:31Z</dcterms:modified>
</cp:coreProperties>
</file>