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950075" cy="922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3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56" y="1510513"/>
            <a:ext cx="5907564" cy="3213312"/>
          </a:xfrm>
        </p:spPr>
        <p:txBody>
          <a:bodyPr anchor="b"/>
          <a:lstStyle>
            <a:lvl1pPr algn="ctr">
              <a:defRPr sz="45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760" y="4847743"/>
            <a:ext cx="5212556" cy="2228380"/>
          </a:xfrm>
        </p:spPr>
        <p:txBody>
          <a:bodyPr/>
          <a:lstStyle>
            <a:lvl1pPr marL="0" indent="0" algn="ctr">
              <a:buNone/>
              <a:defRPr sz="1824"/>
            </a:lvl1pPr>
            <a:lvl2pPr marL="347518" indent="0" algn="ctr">
              <a:buNone/>
              <a:defRPr sz="1520"/>
            </a:lvl2pPr>
            <a:lvl3pPr marL="695035" indent="0" algn="ctr">
              <a:buNone/>
              <a:defRPr sz="1368"/>
            </a:lvl3pPr>
            <a:lvl4pPr marL="1042553" indent="0" algn="ctr">
              <a:buNone/>
              <a:defRPr sz="1216"/>
            </a:lvl4pPr>
            <a:lvl5pPr marL="1390071" indent="0" algn="ctr">
              <a:buNone/>
              <a:defRPr sz="1216"/>
            </a:lvl5pPr>
            <a:lvl6pPr marL="1737589" indent="0" algn="ctr">
              <a:buNone/>
              <a:defRPr sz="1216"/>
            </a:lvl6pPr>
            <a:lvl7pPr marL="2085106" indent="0" algn="ctr">
              <a:buNone/>
              <a:defRPr sz="1216"/>
            </a:lvl7pPr>
            <a:lvl8pPr marL="2432624" indent="0" algn="ctr">
              <a:buNone/>
              <a:defRPr sz="1216"/>
            </a:lvl8pPr>
            <a:lvl9pPr marL="2780142" indent="0" algn="ctr">
              <a:buNone/>
              <a:defRPr sz="12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648" y="491398"/>
            <a:ext cx="1498610" cy="7821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818" y="491398"/>
            <a:ext cx="4408954" cy="7821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98" y="2301024"/>
            <a:ext cx="5994440" cy="3839309"/>
          </a:xfrm>
        </p:spPr>
        <p:txBody>
          <a:bodyPr anchor="b"/>
          <a:lstStyle>
            <a:lvl1pPr>
              <a:defRPr sz="45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98" y="6176654"/>
            <a:ext cx="5994440" cy="2019002"/>
          </a:xfrm>
        </p:spPr>
        <p:txBody>
          <a:bodyPr/>
          <a:lstStyle>
            <a:lvl1pPr marL="0" indent="0">
              <a:buNone/>
              <a:defRPr sz="1824">
                <a:solidFill>
                  <a:schemeClr val="tx1"/>
                </a:solidFill>
              </a:defRPr>
            </a:lvl1pPr>
            <a:lvl2pPr marL="347518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2pPr>
            <a:lvl3pPr marL="69503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042553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390071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737589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085106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432624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2780142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18" y="2456987"/>
            <a:ext cx="2953782" cy="5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8475" y="2456987"/>
            <a:ext cx="2953782" cy="5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23" y="491399"/>
            <a:ext cx="5994440" cy="1783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724" y="2262565"/>
            <a:ext cx="2940207" cy="1108848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518" indent="0">
              <a:buNone/>
              <a:defRPr sz="1520" b="1"/>
            </a:lvl2pPr>
            <a:lvl3pPr marL="695035" indent="0">
              <a:buNone/>
              <a:defRPr sz="1368" b="1"/>
            </a:lvl3pPr>
            <a:lvl4pPr marL="1042553" indent="0">
              <a:buNone/>
              <a:defRPr sz="1216" b="1"/>
            </a:lvl4pPr>
            <a:lvl5pPr marL="1390071" indent="0">
              <a:buNone/>
              <a:defRPr sz="1216" b="1"/>
            </a:lvl5pPr>
            <a:lvl6pPr marL="1737589" indent="0">
              <a:buNone/>
              <a:defRPr sz="1216" b="1"/>
            </a:lvl6pPr>
            <a:lvl7pPr marL="2085106" indent="0">
              <a:buNone/>
              <a:defRPr sz="1216" b="1"/>
            </a:lvl7pPr>
            <a:lvl8pPr marL="2432624" indent="0">
              <a:buNone/>
              <a:defRPr sz="1216" b="1"/>
            </a:lvl8pPr>
            <a:lvl9pPr marL="2780142" indent="0">
              <a:buNone/>
              <a:defRPr sz="12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24" y="3371414"/>
            <a:ext cx="2940207" cy="4958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18476" y="2262565"/>
            <a:ext cx="2954687" cy="1108848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518" indent="0">
              <a:buNone/>
              <a:defRPr sz="1520" b="1"/>
            </a:lvl2pPr>
            <a:lvl3pPr marL="695035" indent="0">
              <a:buNone/>
              <a:defRPr sz="1368" b="1"/>
            </a:lvl3pPr>
            <a:lvl4pPr marL="1042553" indent="0">
              <a:buNone/>
              <a:defRPr sz="1216" b="1"/>
            </a:lvl4pPr>
            <a:lvl5pPr marL="1390071" indent="0">
              <a:buNone/>
              <a:defRPr sz="1216" b="1"/>
            </a:lvl5pPr>
            <a:lvl6pPr marL="1737589" indent="0">
              <a:buNone/>
              <a:defRPr sz="1216" b="1"/>
            </a:lvl6pPr>
            <a:lvl7pPr marL="2085106" indent="0">
              <a:buNone/>
              <a:defRPr sz="1216" b="1"/>
            </a:lvl7pPr>
            <a:lvl8pPr marL="2432624" indent="0">
              <a:buNone/>
              <a:defRPr sz="1216" b="1"/>
            </a:lvl8pPr>
            <a:lvl9pPr marL="2780142" indent="0">
              <a:buNone/>
              <a:defRPr sz="12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18476" y="3371414"/>
            <a:ext cx="2954687" cy="4958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23" y="615315"/>
            <a:ext cx="2241580" cy="2153603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687" y="1328911"/>
            <a:ext cx="3518475" cy="6559087"/>
          </a:xfrm>
        </p:spPr>
        <p:txBody>
          <a:bodyPr/>
          <a:lstStyle>
            <a:lvl1pPr>
              <a:defRPr sz="2432"/>
            </a:lvl1pPr>
            <a:lvl2pPr>
              <a:defRPr sz="2128"/>
            </a:lvl2pPr>
            <a:lvl3pPr>
              <a:defRPr sz="1824"/>
            </a:lvl3pPr>
            <a:lvl4pPr>
              <a:defRPr sz="1520"/>
            </a:lvl4pPr>
            <a:lvl5pPr>
              <a:defRPr sz="152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723" y="2768918"/>
            <a:ext cx="2241580" cy="5129762"/>
          </a:xfrm>
        </p:spPr>
        <p:txBody>
          <a:bodyPr/>
          <a:lstStyle>
            <a:lvl1pPr marL="0" indent="0">
              <a:buNone/>
              <a:defRPr sz="1216"/>
            </a:lvl1pPr>
            <a:lvl2pPr marL="347518" indent="0">
              <a:buNone/>
              <a:defRPr sz="1064"/>
            </a:lvl2pPr>
            <a:lvl3pPr marL="695035" indent="0">
              <a:buNone/>
              <a:defRPr sz="912"/>
            </a:lvl3pPr>
            <a:lvl4pPr marL="1042553" indent="0">
              <a:buNone/>
              <a:defRPr sz="760"/>
            </a:lvl4pPr>
            <a:lvl5pPr marL="1390071" indent="0">
              <a:buNone/>
              <a:defRPr sz="760"/>
            </a:lvl5pPr>
            <a:lvl6pPr marL="1737589" indent="0">
              <a:buNone/>
              <a:defRPr sz="760"/>
            </a:lvl6pPr>
            <a:lvl7pPr marL="2085106" indent="0">
              <a:buNone/>
              <a:defRPr sz="760"/>
            </a:lvl7pPr>
            <a:lvl8pPr marL="2432624" indent="0">
              <a:buNone/>
              <a:defRPr sz="760"/>
            </a:lvl8pPr>
            <a:lvl9pPr marL="2780142" indent="0">
              <a:buNone/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23" y="615315"/>
            <a:ext cx="2241580" cy="2153603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54687" y="1328911"/>
            <a:ext cx="3518475" cy="6559087"/>
          </a:xfrm>
        </p:spPr>
        <p:txBody>
          <a:bodyPr anchor="t"/>
          <a:lstStyle>
            <a:lvl1pPr marL="0" indent="0">
              <a:buNone/>
              <a:defRPr sz="2432"/>
            </a:lvl1pPr>
            <a:lvl2pPr marL="347518" indent="0">
              <a:buNone/>
              <a:defRPr sz="2128"/>
            </a:lvl2pPr>
            <a:lvl3pPr marL="695035" indent="0">
              <a:buNone/>
              <a:defRPr sz="1824"/>
            </a:lvl3pPr>
            <a:lvl4pPr marL="1042553" indent="0">
              <a:buNone/>
              <a:defRPr sz="1520"/>
            </a:lvl4pPr>
            <a:lvl5pPr marL="1390071" indent="0">
              <a:buNone/>
              <a:defRPr sz="1520"/>
            </a:lvl5pPr>
            <a:lvl6pPr marL="1737589" indent="0">
              <a:buNone/>
              <a:defRPr sz="1520"/>
            </a:lvl6pPr>
            <a:lvl7pPr marL="2085106" indent="0">
              <a:buNone/>
              <a:defRPr sz="1520"/>
            </a:lvl7pPr>
            <a:lvl8pPr marL="2432624" indent="0">
              <a:buNone/>
              <a:defRPr sz="1520"/>
            </a:lvl8pPr>
            <a:lvl9pPr marL="2780142" indent="0">
              <a:buNone/>
              <a:defRPr sz="1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723" y="2768918"/>
            <a:ext cx="2241580" cy="5129762"/>
          </a:xfrm>
        </p:spPr>
        <p:txBody>
          <a:bodyPr/>
          <a:lstStyle>
            <a:lvl1pPr marL="0" indent="0">
              <a:buNone/>
              <a:defRPr sz="1216"/>
            </a:lvl1pPr>
            <a:lvl2pPr marL="347518" indent="0">
              <a:buNone/>
              <a:defRPr sz="1064"/>
            </a:lvl2pPr>
            <a:lvl3pPr marL="695035" indent="0">
              <a:buNone/>
              <a:defRPr sz="912"/>
            </a:lvl3pPr>
            <a:lvl4pPr marL="1042553" indent="0">
              <a:buNone/>
              <a:defRPr sz="760"/>
            </a:lvl4pPr>
            <a:lvl5pPr marL="1390071" indent="0">
              <a:buNone/>
              <a:defRPr sz="760"/>
            </a:lvl5pPr>
            <a:lvl6pPr marL="1737589" indent="0">
              <a:buNone/>
              <a:defRPr sz="760"/>
            </a:lvl6pPr>
            <a:lvl7pPr marL="2085106" indent="0">
              <a:buNone/>
              <a:defRPr sz="760"/>
            </a:lvl7pPr>
            <a:lvl8pPr marL="2432624" indent="0">
              <a:buNone/>
              <a:defRPr sz="760"/>
            </a:lvl8pPr>
            <a:lvl9pPr marL="2780142" indent="0">
              <a:buNone/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818" y="491399"/>
            <a:ext cx="5994440" cy="178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818" y="2456987"/>
            <a:ext cx="5994440" cy="585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818" y="8554590"/>
            <a:ext cx="1563767" cy="49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C292-21DD-FF45-A85F-620DD300D8D1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213" y="8554590"/>
            <a:ext cx="2345650" cy="49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8490" y="8554590"/>
            <a:ext cx="1563767" cy="49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13367-F1B2-7040-907C-1D73002C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95035" rtl="0" eaLnBrk="1" latinLnBrk="0" hangingPunct="1">
        <a:lnSpc>
          <a:spcPct val="90000"/>
        </a:lnSpc>
        <a:spcBef>
          <a:spcPct val="0"/>
        </a:spcBef>
        <a:buNone/>
        <a:defRPr sz="3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59" indent="-173759" algn="l" defTabSz="695035" rtl="0" eaLnBrk="1" latinLnBrk="0" hangingPunct="1">
        <a:lnSpc>
          <a:spcPct val="90000"/>
        </a:lnSpc>
        <a:spcBef>
          <a:spcPts val="760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1pPr>
      <a:lvl2pPr marL="521277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868794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216312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563830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911347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258865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606383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953901" indent="-173759" algn="l" defTabSz="69503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518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5035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553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90071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589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5106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624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80142" algn="l" defTabSz="695035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596765" y="3338083"/>
            <a:ext cx="2030540" cy="2030540"/>
            <a:chOff x="3429000" y="2522220"/>
            <a:chExt cx="2011680" cy="2011680"/>
          </a:xfrm>
        </p:grpSpPr>
        <p:pic>
          <p:nvPicPr>
            <p:cNvPr id="6" name="siRNA-6">
              <a:hlinkClick r:id="" action="ppaction://media"/>
            </p:cNvPr>
            <p:cNvPicPr preferRelativeResize="0">
              <a:picLocks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 rotWithShape="1">
            <a:blip r:embed="rId6"/>
            <a:srcRect l="3603" t="69244" r="60230"/>
            <a:stretch/>
          </p:blipFill>
          <p:spPr>
            <a:xfrm>
              <a:off x="3429000" y="2522220"/>
              <a:ext cx="2011680" cy="20116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4903471" y="4171950"/>
              <a:ext cx="171450" cy="1371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434840" y="3086100"/>
              <a:ext cx="137160" cy="16383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286249" y="4160520"/>
              <a:ext cx="148591" cy="158115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503420" y="3249930"/>
              <a:ext cx="201931" cy="16383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398348" y="3307317"/>
            <a:ext cx="2030540" cy="2030540"/>
            <a:chOff x="1223009" y="2522220"/>
            <a:chExt cx="2011680" cy="2011680"/>
          </a:xfrm>
        </p:grpSpPr>
        <p:pic>
          <p:nvPicPr>
            <p:cNvPr id="4" name="control-4">
              <a:hlinkClick r:id="" action="ppaction://media"/>
            </p:cNvPr>
            <p:cNvPicPr preferRelativeResize="0">
              <a:picLocks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7"/>
            <a:srcRect l="45076" t="14484" r="23856" b="54987"/>
            <a:stretch/>
          </p:blipFill>
          <p:spPr>
            <a:xfrm>
              <a:off x="1223009" y="2522220"/>
              <a:ext cx="2011680" cy="20116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1343022" y="3851910"/>
              <a:ext cx="142878" cy="152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786884" y="3128010"/>
              <a:ext cx="194311" cy="16383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765930" y="4272915"/>
              <a:ext cx="148591" cy="158115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914521" y="3394710"/>
              <a:ext cx="201931" cy="16383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90577" y="3036916"/>
            <a:ext cx="646081" cy="2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1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10" dirty="0">
                <a:latin typeface="Arial" panose="020B0604020202020204" pitchFamily="34" charset="0"/>
                <a:cs typeface="Arial" panose="020B0604020202020204" pitchFamily="34" charset="0"/>
              </a:rPr>
              <a:t>-con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17249" y="3036916"/>
            <a:ext cx="646081" cy="2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10" dirty="0">
                <a:latin typeface="Arial" panose="020B0604020202020204" pitchFamily="34" charset="0"/>
                <a:cs typeface="Arial" panose="020B0604020202020204" pitchFamily="34" charset="0"/>
              </a:rPr>
              <a:t>sieEF2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9683" y="23075"/>
            <a:ext cx="3730161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13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Supplemental Figure 2 (movie)</a:t>
            </a:r>
          </a:p>
        </p:txBody>
      </p:sp>
    </p:spTree>
    <p:extLst>
      <p:ext uri="{BB962C8B-B14F-4D97-AF65-F5344CB8AC3E}">
        <p14:creationId xmlns:p14="http://schemas.microsoft.com/office/powerpoint/2010/main" val="88435526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</Words>
  <Application>Microsoft Macintosh PowerPoint</Application>
  <PresentationFormat>Custom</PresentationFormat>
  <Paragraphs>3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Jin-Ming</dc:creator>
  <cp:lastModifiedBy>Yang, Jin-Ming</cp:lastModifiedBy>
  <cp:revision>1</cp:revision>
  <dcterms:created xsi:type="dcterms:W3CDTF">2021-07-26T20:44:07Z</dcterms:created>
  <dcterms:modified xsi:type="dcterms:W3CDTF">2021-07-26T20:45:09Z</dcterms:modified>
</cp:coreProperties>
</file>