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2" r:id="rId2"/>
  </p:sldIdLst>
  <p:sldSz cx="6858000" cy="92297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92" d="100"/>
          <a:sy n="92" d="100"/>
        </p:scale>
        <p:origin x="33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10513"/>
            <a:ext cx="5829300" cy="321331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47743"/>
            <a:ext cx="5143500" cy="222838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91DC-94F8-A748-A519-E666095F441D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194D-8911-E544-8ED3-038C540B8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25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91DC-94F8-A748-A519-E666095F441D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194D-8911-E544-8ED3-038C540B8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2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91398"/>
            <a:ext cx="1478756" cy="78217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91398"/>
            <a:ext cx="4350544" cy="78217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91DC-94F8-A748-A519-E666095F441D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194D-8911-E544-8ED3-038C540B8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183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91DC-94F8-A748-A519-E666095F441D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194D-8911-E544-8ED3-038C540B8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91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301024"/>
            <a:ext cx="5915025" cy="383930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76654"/>
            <a:ext cx="5915025" cy="201900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91DC-94F8-A748-A519-E666095F441D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194D-8911-E544-8ED3-038C540B8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401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56987"/>
            <a:ext cx="2914650" cy="5856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56987"/>
            <a:ext cx="2914650" cy="5856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91DC-94F8-A748-A519-E666095F441D}" type="datetimeFigureOut">
              <a:rPr lang="en-US" smtClean="0"/>
              <a:t>7/26/21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194D-8911-E544-8ED3-038C540B8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454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91399"/>
            <a:ext cx="5915025" cy="17839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62565"/>
            <a:ext cx="2901255" cy="1108848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71414"/>
            <a:ext cx="2901255" cy="49588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62565"/>
            <a:ext cx="2915543" cy="1108848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71414"/>
            <a:ext cx="2915543" cy="49588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91DC-94F8-A748-A519-E666095F441D}" type="datetimeFigureOut">
              <a:rPr lang="en-US" smtClean="0"/>
              <a:t>7/26/21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194D-8911-E544-8ED3-038C540B8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281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91DC-94F8-A748-A519-E666095F441D}" type="datetimeFigureOut">
              <a:rPr lang="en-US" smtClean="0"/>
              <a:t>7/26/21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194D-8911-E544-8ED3-038C540B8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940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91DC-94F8-A748-A519-E666095F441D}" type="datetimeFigureOut">
              <a:rPr lang="en-US" smtClean="0"/>
              <a:t>7/26/21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194D-8911-E544-8ED3-038C540B8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119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15315"/>
            <a:ext cx="2211884" cy="215360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28911"/>
            <a:ext cx="3471863" cy="655908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68918"/>
            <a:ext cx="2211884" cy="51297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91DC-94F8-A748-A519-E666095F441D}" type="datetimeFigureOut">
              <a:rPr lang="en-US" smtClean="0"/>
              <a:t>7/26/21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194D-8911-E544-8ED3-038C540B8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11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15315"/>
            <a:ext cx="2211884" cy="215360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28911"/>
            <a:ext cx="3471863" cy="655908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68918"/>
            <a:ext cx="2211884" cy="51297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91DC-94F8-A748-A519-E666095F441D}" type="datetimeFigureOut">
              <a:rPr lang="en-US" smtClean="0"/>
              <a:t>7/26/21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194D-8911-E544-8ED3-038C540B8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836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91399"/>
            <a:ext cx="5915025" cy="1783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56987"/>
            <a:ext cx="5915025" cy="5856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554590"/>
            <a:ext cx="1543050" cy="491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A91DC-94F8-A748-A519-E666095F441D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554590"/>
            <a:ext cx="2314575" cy="491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554590"/>
            <a:ext cx="1543050" cy="491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3194D-8911-E544-8ED3-038C540B8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84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854036" y="1257663"/>
            <a:ext cx="4666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pic>
        <p:nvPicPr>
          <p:cNvPr id="17" name="Picture 16"/>
          <p:cNvPicPr preferRelativeResize="0">
            <a:picLocks/>
          </p:cNvPicPr>
          <p:nvPr/>
        </p:nvPicPr>
        <p:blipFill rotWithShape="1">
          <a:blip r:embed="rId2">
            <a:lum bright="8000" contrast="11000"/>
          </a:blip>
          <a:srcRect r="65819" b="11897"/>
          <a:stretch/>
        </p:blipFill>
        <p:spPr>
          <a:xfrm>
            <a:off x="1891129" y="4858794"/>
            <a:ext cx="1491298" cy="1490472"/>
          </a:xfrm>
          <a:prstGeom prst="rect">
            <a:avLst/>
          </a:prstGeom>
        </p:spPr>
      </p:pic>
      <p:pic>
        <p:nvPicPr>
          <p:cNvPr id="20" name="Picture 19"/>
          <p:cNvPicPr preferRelativeResize="0">
            <a:picLocks/>
          </p:cNvPicPr>
          <p:nvPr/>
        </p:nvPicPr>
        <p:blipFill>
          <a:blip r:embed="rId3">
            <a:grayscl/>
            <a:lum bright="15000"/>
          </a:blip>
          <a:stretch>
            <a:fillRect/>
          </a:stretch>
        </p:blipFill>
        <p:spPr>
          <a:xfrm>
            <a:off x="3587394" y="7093141"/>
            <a:ext cx="448056" cy="219456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pic>
        <p:nvPicPr>
          <p:cNvPr id="21" name="Picture 20"/>
          <p:cNvPicPr preferRelativeResize="0">
            <a:picLocks/>
          </p:cNvPicPr>
          <p:nvPr/>
        </p:nvPicPr>
        <p:blipFill>
          <a:blip r:embed="rId4">
            <a:grayscl/>
            <a:lum bright="12000"/>
          </a:blip>
          <a:stretch>
            <a:fillRect/>
          </a:stretch>
        </p:blipFill>
        <p:spPr>
          <a:xfrm>
            <a:off x="3587394" y="7343672"/>
            <a:ext cx="448056" cy="219456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22" name="TextBox 21"/>
          <p:cNvSpPr txBox="1"/>
          <p:nvPr/>
        </p:nvSpPr>
        <p:spPr>
          <a:xfrm>
            <a:off x="3980515" y="7087453"/>
            <a:ext cx="6013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eEF2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80515" y="7337984"/>
            <a:ext cx="6013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GAPDH</a:t>
            </a:r>
          </a:p>
        </p:txBody>
      </p:sp>
      <p:sp>
        <p:nvSpPr>
          <p:cNvPr id="24" name="TextBox 23"/>
          <p:cNvSpPr txBox="1"/>
          <p:nvPr/>
        </p:nvSpPr>
        <p:spPr>
          <a:xfrm rot="-2700000">
            <a:off x="3554836" y="6779700"/>
            <a:ext cx="5281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-con</a:t>
            </a:r>
          </a:p>
        </p:txBody>
      </p:sp>
      <p:sp>
        <p:nvSpPr>
          <p:cNvPr id="25" name="TextBox 24"/>
          <p:cNvSpPr txBox="1"/>
          <p:nvPr/>
        </p:nvSpPr>
        <p:spPr>
          <a:xfrm rot="-2700000">
            <a:off x="3768632" y="6770951"/>
            <a:ext cx="5529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sieEF2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094363" y="6182297"/>
            <a:ext cx="1288065" cy="1724025"/>
            <a:chOff x="5051092" y="1768270"/>
            <a:chExt cx="1288065" cy="1724025"/>
          </a:xfrm>
        </p:grpSpPr>
        <p:pic>
          <p:nvPicPr>
            <p:cNvPr id="27" name="Picture 26"/>
            <p:cNvPicPr>
              <a:picLocks noChangeAspect="1"/>
            </p:cNvPicPr>
            <p:nvPr/>
          </p:nvPicPr>
          <p:blipFill rotWithShape="1">
            <a:blip r:embed="rId2"/>
            <a:srcRect l="72663" t="14359" b="2565"/>
            <a:stretch/>
          </p:blipFill>
          <p:spPr>
            <a:xfrm>
              <a:off x="5122689" y="2056705"/>
              <a:ext cx="1151744" cy="1222345"/>
            </a:xfrm>
            <a:prstGeom prst="rect">
              <a:avLst/>
            </a:prstGeom>
          </p:spPr>
        </p:pic>
        <p:sp>
          <p:nvSpPr>
            <p:cNvPr id="28" name="Rectangle 27"/>
            <p:cNvSpPr/>
            <p:nvPr/>
          </p:nvSpPr>
          <p:spPr>
            <a:xfrm>
              <a:off x="5059537" y="2060243"/>
              <a:ext cx="174930" cy="119975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 rot="16200000">
              <a:off x="4296801" y="2522561"/>
              <a:ext cx="172402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Mitochondria length (</a:t>
              </a:r>
              <a:r>
                <a:rPr lang="el-GR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μ</a:t>
              </a:r>
              <a:r>
                <a:rPr lang="en-US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m)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467902" y="2054417"/>
              <a:ext cx="401373" cy="1587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319594" y="3173684"/>
              <a:ext cx="878846" cy="1018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892380" y="2136327"/>
              <a:ext cx="214986" cy="1213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233513" y="3114669"/>
              <a:ext cx="68604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err="1">
                  <a:latin typeface="Arial" panose="020B0604020202020204" pitchFamily="34" charset="0"/>
                  <a:cs typeface="Arial" panose="020B0604020202020204" pitchFamily="34" charset="0"/>
                </a:rPr>
                <a:t>si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-con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653112" y="3114669"/>
              <a:ext cx="68604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sieEF2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9559" y="2316148"/>
              <a:ext cx="151650" cy="81816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201989" y="1546403"/>
            <a:ext cx="4228489" cy="3131582"/>
            <a:chOff x="707340" y="518875"/>
            <a:chExt cx="4846296" cy="3413042"/>
          </a:xfrm>
        </p:grpSpPr>
        <p:pic>
          <p:nvPicPr>
            <p:cNvPr id="37" name="Picture 2" descr="C:\Users\yanfengli\Desktop\LN229.png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48" t="3834"/>
            <a:stretch/>
          </p:blipFill>
          <p:spPr bwMode="auto">
            <a:xfrm>
              <a:off x="925829" y="731520"/>
              <a:ext cx="4417865" cy="310896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TextBox 37"/>
            <p:cNvSpPr txBox="1"/>
            <p:nvPr/>
          </p:nvSpPr>
          <p:spPr>
            <a:xfrm rot="16200000">
              <a:off x="168353" y="2927856"/>
              <a:ext cx="1360170" cy="2821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sieEF2 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 rot="16200000">
              <a:off x="168353" y="1373377"/>
              <a:ext cx="1360170" cy="2821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si</a:t>
              </a:r>
              <a:r>
                <a:rPr lang="en-US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-con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902969" y="518875"/>
              <a:ext cx="1360170" cy="2683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Mitotracker</a:t>
              </a:r>
              <a:r>
                <a:rPr lang="en-US" sz="1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156460" y="518875"/>
              <a:ext cx="1360170" cy="2683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eEF2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451860" y="518875"/>
              <a:ext cx="1314451" cy="2683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Merge 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 rot="5400000">
              <a:off x="5047875" y="870840"/>
              <a:ext cx="782237" cy="229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Mitotracker</a:t>
              </a:r>
              <a:r>
                <a:rPr lang="en-US" sz="7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 rot="5400000">
              <a:off x="5161456" y="1388403"/>
              <a:ext cx="555072" cy="229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eEF2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 rot="5400000">
              <a:off x="5121452" y="1922398"/>
              <a:ext cx="635081" cy="229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b="1" dirty="0">
                  <a:latin typeface="Arial" panose="020B0604020202020204" pitchFamily="34" charset="0"/>
                  <a:cs typeface="Arial" panose="020B0604020202020204" pitchFamily="34" charset="0"/>
                </a:rPr>
                <a:t>Merge 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 rot="5400000">
              <a:off x="5047874" y="2448177"/>
              <a:ext cx="782237" cy="229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Mitotracker</a:t>
              </a:r>
              <a:r>
                <a:rPr lang="en-US" sz="7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 rot="5400000">
              <a:off x="5161456" y="2965740"/>
              <a:ext cx="555072" cy="229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eEF2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 rot="5400000">
              <a:off x="5121452" y="3499735"/>
              <a:ext cx="635081" cy="229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b="1" dirty="0">
                  <a:latin typeface="Arial" panose="020B0604020202020204" pitchFamily="34" charset="0"/>
                  <a:cs typeface="Arial" panose="020B0604020202020204" pitchFamily="34" charset="0"/>
                </a:rPr>
                <a:t>Merge </a:t>
              </a:r>
            </a:p>
          </p:txBody>
        </p:sp>
      </p:grpSp>
      <p:pic>
        <p:nvPicPr>
          <p:cNvPr id="49" name="Picture 48"/>
          <p:cNvPicPr preferRelativeResize="0">
            <a:picLocks/>
          </p:cNvPicPr>
          <p:nvPr/>
        </p:nvPicPr>
        <p:blipFill rotWithShape="1">
          <a:blip r:embed="rId2">
            <a:lum bright="8000" contrast="11000"/>
          </a:blip>
          <a:srcRect l="35218" r="31413" b="12516"/>
          <a:stretch/>
        </p:blipFill>
        <p:spPr>
          <a:xfrm>
            <a:off x="3409950" y="4856438"/>
            <a:ext cx="1490472" cy="1490472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2372679" y="4693099"/>
            <a:ext cx="5281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-con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878714" y="4721323"/>
            <a:ext cx="5529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sieEF2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47872" y="65723"/>
            <a:ext cx="331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Supplemental Figure 1</a:t>
            </a:r>
          </a:p>
        </p:txBody>
      </p:sp>
    </p:spTree>
    <p:extLst>
      <p:ext uri="{BB962C8B-B14F-4D97-AF65-F5344CB8AC3E}">
        <p14:creationId xmlns:p14="http://schemas.microsoft.com/office/powerpoint/2010/main" val="2099168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29</Words>
  <Application>Microsoft Macintosh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Yang, Jin-Ming</dc:creator>
  <cp:lastModifiedBy>Yang, Jin-Ming</cp:lastModifiedBy>
  <cp:revision>1</cp:revision>
  <dcterms:created xsi:type="dcterms:W3CDTF">2021-07-26T20:41:50Z</dcterms:created>
  <dcterms:modified xsi:type="dcterms:W3CDTF">2021-07-26T20:43:01Z</dcterms:modified>
</cp:coreProperties>
</file>