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2" r:id="rId2"/>
  </p:sldIdLst>
  <p:sldSz cx="6858000" cy="922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92" d="100"/>
          <a:sy n="92" d="100"/>
        </p:scale>
        <p:origin x="3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KHCDATA\Home\jki378\Experiment%20data%20in%20UK\2021\7\20210718%20cell%20count%20hypoxia%20in%20sieEF2%20MCF7\cell%20cou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KHCDATA\Home\jki378\Experiment%20data%20in%20UK\2021\7\20210703%20cell%20count%20in%20pcDNA%20eEF2%20GTP%20mu\20210703%20%20pcDNA%20eEF2%20eEF2%20Mu%20MCF7%20cell%20count%20d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EFBD-42C3-88B1-FE84D5E544C6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Sheet1!$I$12:$I$13</c:f>
                <c:numCache>
                  <c:formatCode>General</c:formatCode>
                  <c:ptCount val="2"/>
                  <c:pt idx="0">
                    <c:v>0.20816659994661299</c:v>
                  </c:pt>
                  <c:pt idx="1">
                    <c:v>0.49328828623162502</c:v>
                  </c:pt>
                </c:numCache>
              </c:numRef>
            </c:plus>
            <c:minus>
              <c:numRef>
                <c:f>Sheet1!$I$12:$I$13</c:f>
                <c:numCache>
                  <c:formatCode>General</c:formatCode>
                  <c:ptCount val="2"/>
                  <c:pt idx="0">
                    <c:v>0.20816659994661299</c:v>
                  </c:pt>
                  <c:pt idx="1">
                    <c:v>0.49328828623162502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Sheet1!$H$7:$H$8</c:f>
              <c:strCache>
                <c:ptCount val="2"/>
                <c:pt idx="0">
                  <c:v>si-con</c:v>
                </c:pt>
                <c:pt idx="1">
                  <c:v>sieEF2</c:v>
                </c:pt>
              </c:strCache>
            </c:strRef>
          </c:cat>
          <c:val>
            <c:numRef>
              <c:f>Sheet1!$I$7:$I$8</c:f>
              <c:numCache>
                <c:formatCode>General</c:formatCode>
                <c:ptCount val="2"/>
                <c:pt idx="0">
                  <c:v>8.8666666666666707</c:v>
                </c:pt>
                <c:pt idx="1">
                  <c:v>6.5333333333333297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14-4824-9C2A-3799767742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8"/>
        <c:overlap val="-92"/>
        <c:axId val="746298415"/>
        <c:axId val="746298831"/>
      </c:barChart>
      <c:catAx>
        <c:axId val="746298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46298831"/>
        <c:crosses val="autoZero"/>
        <c:auto val="1"/>
        <c:lblAlgn val="ctr"/>
        <c:lblOffset val="100"/>
        <c:noMultiLvlLbl val="0"/>
      </c:catAx>
      <c:valAx>
        <c:axId val="7462988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462984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589328033024997E-2"/>
          <c:y val="4.6712935586608988E-2"/>
          <c:w val="0.89659492563429566"/>
          <c:h val="0.854562919218431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'day6'!$T$31</c:f>
              <c:strCache>
                <c:ptCount val="1"/>
                <c:pt idx="0">
                  <c:v>live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A47-4C8C-9C60-010E639219B1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A47-4C8C-9C60-010E639219B1}"/>
              </c:ext>
            </c:extLst>
          </c:dPt>
          <c:errBars>
            <c:errBarType val="both"/>
            <c:errValType val="cust"/>
            <c:noEndCap val="0"/>
            <c:plus>
              <c:numRef>
                <c:f>'day6'!$U$36:$W$36</c:f>
                <c:numCache>
                  <c:formatCode>General</c:formatCode>
                  <c:ptCount val="3"/>
                  <c:pt idx="0">
                    <c:v>1.937696226622392</c:v>
                  </c:pt>
                  <c:pt idx="1">
                    <c:v>1.2044362443345296</c:v>
                  </c:pt>
                  <c:pt idx="2">
                    <c:v>0.80993826925266332</c:v>
                  </c:pt>
                </c:numCache>
              </c:numRef>
            </c:plus>
            <c:minus>
              <c:numRef>
                <c:f>'day6'!$U$36:$W$36</c:f>
                <c:numCache>
                  <c:formatCode>General</c:formatCode>
                  <c:ptCount val="3"/>
                  <c:pt idx="0">
                    <c:v>1.937696226622392</c:v>
                  </c:pt>
                  <c:pt idx="1">
                    <c:v>1.2044362443345296</c:v>
                  </c:pt>
                  <c:pt idx="2">
                    <c:v>0.80993826925266332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'day6'!$U$30:$W$30</c:f>
              <c:strCache>
                <c:ptCount val="3"/>
                <c:pt idx="0">
                  <c:v>pcDNA</c:v>
                </c:pt>
                <c:pt idx="1">
                  <c:v>eEF2</c:v>
                </c:pt>
                <c:pt idx="2">
                  <c:v>eEF2 M</c:v>
                </c:pt>
              </c:strCache>
            </c:strRef>
          </c:cat>
          <c:val>
            <c:numRef>
              <c:f>'day6'!$U$31:$W$31</c:f>
              <c:numCache>
                <c:formatCode>General</c:formatCode>
                <c:ptCount val="3"/>
                <c:pt idx="0">
                  <c:v>11.133333333333333</c:v>
                </c:pt>
                <c:pt idx="1">
                  <c:v>14.333333333333332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09-4F6D-8645-ED168AC408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9107007"/>
        <c:axId val="799110335"/>
      </c:barChart>
      <c:catAx>
        <c:axId val="79910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9110335"/>
        <c:crosses val="autoZero"/>
        <c:auto val="1"/>
        <c:lblAlgn val="ctr"/>
        <c:lblOffset val="100"/>
        <c:noMultiLvlLbl val="0"/>
      </c:catAx>
      <c:valAx>
        <c:axId val="7991103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9107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10513"/>
            <a:ext cx="5829300" cy="321331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47743"/>
            <a:ext cx="5143500" cy="222838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4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7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91398"/>
            <a:ext cx="1478756" cy="7821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91398"/>
            <a:ext cx="4350544" cy="7821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0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1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301024"/>
            <a:ext cx="5915025" cy="383930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76654"/>
            <a:ext cx="5915025" cy="201900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8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56987"/>
            <a:ext cx="2914650" cy="5856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56987"/>
            <a:ext cx="2914650" cy="5856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893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91399"/>
            <a:ext cx="5915025" cy="17839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62565"/>
            <a:ext cx="2901255" cy="110884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71414"/>
            <a:ext cx="2901255" cy="49588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62565"/>
            <a:ext cx="2915543" cy="110884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71414"/>
            <a:ext cx="2915543" cy="49588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8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35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15315"/>
            <a:ext cx="2211884" cy="21536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28911"/>
            <a:ext cx="3471863" cy="65590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68918"/>
            <a:ext cx="2211884" cy="51297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7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15315"/>
            <a:ext cx="2211884" cy="21536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28911"/>
            <a:ext cx="3471863" cy="65590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68918"/>
            <a:ext cx="2211884" cy="51297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2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91399"/>
            <a:ext cx="5915025" cy="1783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56987"/>
            <a:ext cx="5915025" cy="5856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554590"/>
            <a:ext cx="1543050" cy="491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910C-BE1B-6C45-87C8-9DF54E6528AA}" type="datetimeFigureOut">
              <a:rPr lang="en-US" smtClean="0"/>
              <a:t>7/26/21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554590"/>
            <a:ext cx="2314575" cy="491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554590"/>
            <a:ext cx="1543050" cy="491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16A01-C72B-8642-B5E4-1C1F9103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7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485552" y="2103680"/>
          <a:ext cx="2000249" cy="2185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2182656" y="5005598"/>
          <a:ext cx="2943225" cy="240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1165387" y="3050480"/>
            <a:ext cx="2640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Cell numbers(1 X 10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cells)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739381" y="6070256"/>
            <a:ext cx="26403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Cell numbers(1 X 10</a:t>
            </a:r>
            <a:r>
              <a:rPr lang="en-US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cells)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81163" y="1506432"/>
            <a:ext cx="341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81163" y="4598881"/>
            <a:ext cx="341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190399" y="2199883"/>
            <a:ext cx="771527" cy="506728"/>
            <a:chOff x="3966210" y="367664"/>
            <a:chExt cx="880110" cy="54864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66210" y="377190"/>
              <a:ext cx="88011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977640" y="377190"/>
              <a:ext cx="0" cy="18288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846320" y="367664"/>
              <a:ext cx="0" cy="54864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 flipH="1">
            <a:off x="2888451" y="5225023"/>
            <a:ext cx="890594" cy="371242"/>
            <a:chOff x="3966210" y="367664"/>
            <a:chExt cx="880110" cy="54864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3966210" y="377190"/>
              <a:ext cx="88011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3977640" y="377190"/>
              <a:ext cx="0" cy="18288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4846320" y="367664"/>
              <a:ext cx="0" cy="54864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3547872" y="65723"/>
            <a:ext cx="331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Supplemental Figure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99239" y="2021081"/>
            <a:ext cx="354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  <a:p>
            <a:pPr algn="ctr"/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66050" y="5055323"/>
            <a:ext cx="354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ctr"/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61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23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Yang, Jin-Ming</dc:creator>
  <cp:lastModifiedBy>Yang, Jin-Ming</cp:lastModifiedBy>
  <cp:revision>1</cp:revision>
  <dcterms:created xsi:type="dcterms:W3CDTF">2021-07-26T20:48:25Z</dcterms:created>
  <dcterms:modified xsi:type="dcterms:W3CDTF">2021-07-26T20:49:47Z</dcterms:modified>
</cp:coreProperties>
</file>