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</p:sldIdLst>
  <p:sldSz cx="6858000" cy="922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3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KHCDATA\Home\jki378\Experiment%20data%20in%20UK\2020\2nd\20200207%20confocal%20B16%20OVA%20and%20eEF2K%20KO\mitochondria%20leng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Sheet1!$C$20:$D$20</c:f>
                <c:numCache>
                  <c:formatCode>General</c:formatCode>
                  <c:ptCount val="2"/>
                  <c:pt idx="0">
                    <c:v>1.0747940371169824</c:v>
                  </c:pt>
                  <c:pt idx="1">
                    <c:v>0.54985617954317967</c:v>
                  </c:pt>
                </c:numCache>
              </c:numRef>
            </c:plus>
            <c:minus>
              <c:numRef>
                <c:f>Sheet1!$C$20:$D$20</c:f>
                <c:numCache>
                  <c:formatCode>General</c:formatCode>
                  <c:ptCount val="2"/>
                  <c:pt idx="0">
                    <c:v>1.0747940371169824</c:v>
                  </c:pt>
                  <c:pt idx="1">
                    <c:v>0.54985617954317967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Sheet1!$C$6:$D$6</c:f>
              <c:strCache>
                <c:ptCount val="2"/>
                <c:pt idx="0">
                  <c:v>eEF2K wt</c:v>
                </c:pt>
                <c:pt idx="1">
                  <c:v>eEF2K KO</c:v>
                </c:pt>
              </c:strCache>
            </c:strRef>
          </c:cat>
          <c:val>
            <c:numRef>
              <c:f>Sheet1!$C$19:$D$19</c:f>
              <c:numCache>
                <c:formatCode>General</c:formatCode>
                <c:ptCount val="2"/>
                <c:pt idx="0">
                  <c:v>6.556</c:v>
                </c:pt>
                <c:pt idx="1">
                  <c:v>3.7172727272727273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D-45CE-A55B-8077B4B7A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5721904"/>
        <c:axId val="1095722736"/>
      </c:barChart>
      <c:catAx>
        <c:axId val="109572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5722736"/>
        <c:crosses val="autoZero"/>
        <c:auto val="1"/>
        <c:lblAlgn val="ctr"/>
        <c:lblOffset val="100"/>
        <c:noMultiLvlLbl val="0"/>
      </c:catAx>
      <c:valAx>
        <c:axId val="109572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9572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10513"/>
            <a:ext cx="5829300" cy="321331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47743"/>
            <a:ext cx="5143500" cy="222838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91398"/>
            <a:ext cx="1478756" cy="7821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91398"/>
            <a:ext cx="4350544" cy="7821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301024"/>
            <a:ext cx="5915025" cy="38393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76654"/>
            <a:ext cx="5915025" cy="201900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56987"/>
            <a:ext cx="2914650" cy="5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56987"/>
            <a:ext cx="2914650" cy="585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91399"/>
            <a:ext cx="5915025" cy="17839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62565"/>
            <a:ext cx="2901255" cy="11088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71414"/>
            <a:ext cx="2901255" cy="4958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62565"/>
            <a:ext cx="2915543" cy="11088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71414"/>
            <a:ext cx="2915543" cy="4958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15315"/>
            <a:ext cx="2211884" cy="21536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28911"/>
            <a:ext cx="3471863" cy="65590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68918"/>
            <a:ext cx="2211884" cy="51297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6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15315"/>
            <a:ext cx="2211884" cy="21536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28911"/>
            <a:ext cx="3471863" cy="655908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68918"/>
            <a:ext cx="2211884" cy="51297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3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91399"/>
            <a:ext cx="5915025" cy="178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56987"/>
            <a:ext cx="5915025" cy="585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554590"/>
            <a:ext cx="1543050" cy="49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C8B7-0C6B-2745-91F5-F243C402C8E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554590"/>
            <a:ext cx="2314575" cy="49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554590"/>
            <a:ext cx="1543050" cy="491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F9BE-0FFB-2B48-AFF7-25AD0B5D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631" y="190528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eEF2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5631" y="165276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eEF2K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5631" y="2150634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p-eEF2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5631" y="2398224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04" y="1923233"/>
            <a:ext cx="603504" cy="210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04" y="1670718"/>
            <a:ext cx="603504" cy="210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04" y="2416177"/>
            <a:ext cx="603504" cy="210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04" y="2168587"/>
            <a:ext cx="603504" cy="210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 rot="-2700000">
            <a:off x="2833853" y="1315253"/>
            <a:ext cx="636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2700000">
            <a:off x="3041516" y="1241711"/>
            <a:ext cx="844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eEF2K KO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50270" y="3912746"/>
            <a:ext cx="2093030" cy="2043740"/>
            <a:chOff x="3728049" y="1695450"/>
            <a:chExt cx="2286000" cy="2286000"/>
          </a:xfrm>
        </p:grpSpPr>
        <p:pic>
          <p:nvPicPr>
            <p:cNvPr id="16" name="Picture 15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049" y="1695450"/>
              <a:ext cx="2286000" cy="2286000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124326" y="3338512"/>
              <a:ext cx="290512" cy="30003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9" t="72661" r="70377" b="14823"/>
            <a:stretch/>
          </p:blipFill>
          <p:spPr>
            <a:xfrm>
              <a:off x="5247269" y="1724025"/>
              <a:ext cx="731520" cy="731520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3618334" y="3912746"/>
            <a:ext cx="2093030" cy="2043740"/>
            <a:chOff x="6096000" y="1695450"/>
            <a:chExt cx="2286000" cy="2286000"/>
          </a:xfrm>
        </p:grpSpPr>
        <p:pic>
          <p:nvPicPr>
            <p:cNvPr id="20" name="Picture 19"/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95450"/>
              <a:ext cx="2286000" cy="2286000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21" name="Rectangle 20"/>
            <p:cNvSpPr/>
            <p:nvPr/>
          </p:nvSpPr>
          <p:spPr>
            <a:xfrm>
              <a:off x="7672389" y="3109934"/>
              <a:ext cx="290512" cy="300037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 preferRelativeResize="0">
              <a:picLocks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67" t="62256" r="18333" b="24619"/>
            <a:stretch/>
          </p:blipFill>
          <p:spPr>
            <a:xfrm>
              <a:off x="6124575" y="1724025"/>
              <a:ext cx="731520" cy="731520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2069920" y="3666060"/>
            <a:ext cx="853733" cy="2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B16 OVA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951" y="3666060"/>
            <a:ext cx="1787796" cy="2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B16 OVA eEF2K KO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88856" y="4790738"/>
            <a:ext cx="201759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Mito-tracker Green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7391" y="861194"/>
            <a:ext cx="29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7391" y="3035716"/>
            <a:ext cx="29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39520" y="6122448"/>
            <a:ext cx="2607561" cy="2154168"/>
            <a:chOff x="5377353" y="5064417"/>
            <a:chExt cx="2520777" cy="2300678"/>
          </a:xfrm>
        </p:grpSpPr>
        <p:graphicFrame>
          <p:nvGraphicFramePr>
            <p:cNvPr id="30" name="Chart 29"/>
            <p:cNvGraphicFramePr>
              <a:graphicFrameLocks/>
            </p:cNvGraphicFramePr>
            <p:nvPr/>
          </p:nvGraphicFramePr>
          <p:xfrm>
            <a:off x="5569951" y="5064417"/>
            <a:ext cx="2328179" cy="23006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 rot="16200000">
              <a:off x="4426605" y="6018856"/>
              <a:ext cx="2154400" cy="25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Mitochondria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length (</a:t>
              </a:r>
              <a:r>
                <a:rPr lang="en-US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nM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1638" y="6440338"/>
            <a:ext cx="1006826" cy="640080"/>
            <a:chOff x="3003199" y="7191436"/>
            <a:chExt cx="1006826" cy="64008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003199" y="7191436"/>
              <a:ext cx="0" cy="479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03199" y="7191932"/>
              <a:ext cx="10068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10025" y="7191436"/>
              <a:ext cx="0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3547872" y="65723"/>
            <a:ext cx="331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Supplemental Figure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27828" y="6285359"/>
            <a:ext cx="35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6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26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Jin-Ming</dc:creator>
  <cp:lastModifiedBy>Yang, Jin-Ming</cp:lastModifiedBy>
  <cp:revision>1</cp:revision>
  <dcterms:created xsi:type="dcterms:W3CDTF">2021-07-26T20:46:43Z</dcterms:created>
  <dcterms:modified xsi:type="dcterms:W3CDTF">2021-07-26T20:47:50Z</dcterms:modified>
</cp:coreProperties>
</file>