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3122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48" autoAdjust="0"/>
  </p:normalViewPr>
  <p:slideViewPr>
    <p:cSldViewPr snapToGrid="0">
      <p:cViewPr>
        <p:scale>
          <a:sx n="100" d="100"/>
          <a:sy n="100" d="100"/>
        </p:scale>
        <p:origin x="237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les-Hervé Vacheron" userId="21f924fc5d0cd263" providerId="LiveId" clId="{B834E7A3-28ED-487D-9031-7B87D37C9C07}"/>
    <pc:docChg chg="custSel modSld">
      <pc:chgData name="Charles-Hervé Vacheron" userId="21f924fc5d0cd263" providerId="LiveId" clId="{B834E7A3-28ED-487D-9031-7B87D37C9C07}" dt="2021-06-30T14:52:07.728" v="11"/>
      <pc:docMkLst>
        <pc:docMk/>
      </pc:docMkLst>
      <pc:sldChg chg="modSp mod">
        <pc:chgData name="Charles-Hervé Vacheron" userId="21f924fc5d0cd263" providerId="LiveId" clId="{B834E7A3-28ED-487D-9031-7B87D37C9C07}" dt="2021-06-30T14:52:07.728" v="11"/>
        <pc:sldMkLst>
          <pc:docMk/>
          <pc:sldMk cId="1883466263" sldId="256"/>
        </pc:sldMkLst>
        <pc:spChg chg="mod">
          <ac:chgData name="Charles-Hervé Vacheron" userId="21f924fc5d0cd263" providerId="LiveId" clId="{B834E7A3-28ED-487D-9031-7B87D37C9C07}" dt="2021-06-30T14:52:07.728" v="11"/>
          <ac:spMkLst>
            <pc:docMk/>
            <pc:sldMk cId="1883466263" sldId="256"/>
            <ac:spMk id="5" creationId="{A7A5F124-425A-481C-97DB-1AC08399C59F}"/>
          </ac:spMkLst>
        </pc:spChg>
        <pc:spChg chg="mod">
          <ac:chgData name="Charles-Hervé Vacheron" userId="21f924fc5d0cd263" providerId="LiveId" clId="{B834E7A3-28ED-487D-9031-7B87D37C9C07}" dt="2021-06-30T14:51:48.944" v="10" actId="20577"/>
          <ac:spMkLst>
            <pc:docMk/>
            <pc:sldMk cId="1883466263" sldId="256"/>
            <ac:spMk id="9" creationId="{16DDC59F-E4D4-4666-8582-37E799A1C68A}"/>
          </ac:spMkLst>
        </pc:spChg>
        <pc:spChg chg="mod">
          <ac:chgData name="Charles-Hervé Vacheron" userId="21f924fc5d0cd263" providerId="LiveId" clId="{B834E7A3-28ED-487D-9031-7B87D37C9C07}" dt="2021-06-30T14:51:30.002" v="0" actId="313"/>
          <ac:spMkLst>
            <pc:docMk/>
            <pc:sldMk cId="1883466263" sldId="256"/>
            <ac:spMk id="14" creationId="{701AD602-6106-4AE8-B393-126102646401}"/>
          </ac:spMkLst>
        </pc:spChg>
      </pc:sldChg>
    </pc:docChg>
  </pc:docChgLst>
  <pc:docChgLst>
    <pc:chgData name="Charles-Hervé Vacheron" userId="21f924fc5d0cd263" providerId="LiveId" clId="{2B9003A0-0C0D-46CE-AAD6-603F306444D4}"/>
    <pc:docChg chg="undo redo custSel modSld">
      <pc:chgData name="Charles-Hervé Vacheron" userId="21f924fc5d0cd263" providerId="LiveId" clId="{2B9003A0-0C0D-46CE-AAD6-603F306444D4}" dt="2021-06-15T16:15:14.639" v="836" actId="113"/>
      <pc:docMkLst>
        <pc:docMk/>
      </pc:docMkLst>
      <pc:sldChg chg="addSp delSp modSp mod">
        <pc:chgData name="Charles-Hervé Vacheron" userId="21f924fc5d0cd263" providerId="LiveId" clId="{2B9003A0-0C0D-46CE-AAD6-603F306444D4}" dt="2021-06-15T16:15:14.639" v="836" actId="113"/>
        <pc:sldMkLst>
          <pc:docMk/>
          <pc:sldMk cId="1883466263" sldId="256"/>
        </pc:sldMkLst>
        <pc:spChg chg="add mod">
          <ac:chgData name="Charles-Hervé Vacheron" userId="21f924fc5d0cd263" providerId="LiveId" clId="{2B9003A0-0C0D-46CE-AAD6-603F306444D4}" dt="2021-06-15T15:49:08.486" v="100"/>
          <ac:spMkLst>
            <pc:docMk/>
            <pc:sldMk cId="1883466263" sldId="256"/>
            <ac:spMk id="2" creationId="{7DC3EFE3-EC8D-47BC-BAED-D7F8F3C3114A}"/>
          </ac:spMkLst>
        </pc:spChg>
        <pc:spChg chg="mod">
          <ac:chgData name="Charles-Hervé Vacheron" userId="21f924fc5d0cd263" providerId="LiveId" clId="{2B9003A0-0C0D-46CE-AAD6-603F306444D4}" dt="2021-06-15T15:45:33.999" v="9" actId="1076"/>
          <ac:spMkLst>
            <pc:docMk/>
            <pc:sldMk cId="1883466263" sldId="256"/>
            <ac:spMk id="5" creationId="{A7A5F124-425A-481C-97DB-1AC08399C59F}"/>
          </ac:spMkLst>
        </pc:spChg>
        <pc:spChg chg="mod">
          <ac:chgData name="Charles-Hervé Vacheron" userId="21f924fc5d0cd263" providerId="LiveId" clId="{2B9003A0-0C0D-46CE-AAD6-603F306444D4}" dt="2021-06-15T15:45:44.590" v="11" actId="20577"/>
          <ac:spMkLst>
            <pc:docMk/>
            <pc:sldMk cId="1883466263" sldId="256"/>
            <ac:spMk id="9" creationId="{16DDC59F-E4D4-4666-8582-37E799A1C68A}"/>
          </ac:spMkLst>
        </pc:spChg>
        <pc:spChg chg="mod">
          <ac:chgData name="Charles-Hervé Vacheron" userId="21f924fc5d0cd263" providerId="LiveId" clId="{2B9003A0-0C0D-46CE-AAD6-603F306444D4}" dt="2021-06-15T16:15:14.639" v="836" actId="113"/>
          <ac:spMkLst>
            <pc:docMk/>
            <pc:sldMk cId="1883466263" sldId="256"/>
            <ac:spMk id="14" creationId="{701AD602-6106-4AE8-B393-126102646401}"/>
          </ac:spMkLst>
        </pc:spChg>
        <pc:spChg chg="del">
          <ac:chgData name="Charles-Hervé Vacheron" userId="21f924fc5d0cd263" providerId="LiveId" clId="{2B9003A0-0C0D-46CE-AAD6-603F306444D4}" dt="2021-06-15T15:46:13.963" v="12" actId="478"/>
          <ac:spMkLst>
            <pc:docMk/>
            <pc:sldMk cId="1883466263" sldId="256"/>
            <ac:spMk id="15" creationId="{17941AF8-BA9C-425E-AF13-6A14DAD1C6B7}"/>
          </ac:spMkLst>
        </pc:spChg>
        <pc:spChg chg="mod">
          <ac:chgData name="Charles-Hervé Vacheron" userId="21f924fc5d0cd263" providerId="LiveId" clId="{2B9003A0-0C0D-46CE-AAD6-603F306444D4}" dt="2021-06-15T15:56:25.200" v="516" actId="1037"/>
          <ac:spMkLst>
            <pc:docMk/>
            <pc:sldMk cId="1883466263" sldId="256"/>
            <ac:spMk id="16" creationId="{D57D9250-B2C0-4242-91D6-CD8A9F5CB214}"/>
          </ac:spMkLst>
        </pc:spChg>
        <pc:spChg chg="mod ord">
          <ac:chgData name="Charles-Hervé Vacheron" userId="21f924fc5d0cd263" providerId="LiveId" clId="{2B9003A0-0C0D-46CE-AAD6-603F306444D4}" dt="2021-06-15T16:05:23.659" v="808"/>
          <ac:spMkLst>
            <pc:docMk/>
            <pc:sldMk cId="1883466263" sldId="256"/>
            <ac:spMk id="17" creationId="{4C52A1EF-CFB1-43D4-8B55-0F0887F2F0C2}"/>
          </ac:spMkLst>
        </pc:spChg>
        <pc:spChg chg="mod">
          <ac:chgData name="Charles-Hervé Vacheron" userId="21f924fc5d0cd263" providerId="LiveId" clId="{2B9003A0-0C0D-46CE-AAD6-603F306444D4}" dt="2021-06-15T15:57:19.433" v="526" actId="14100"/>
          <ac:spMkLst>
            <pc:docMk/>
            <pc:sldMk cId="1883466263" sldId="256"/>
            <ac:spMk id="18" creationId="{0C67EEFC-1FC9-49BF-ABD1-AC7BDA48E383}"/>
          </ac:spMkLst>
        </pc:spChg>
        <pc:spChg chg="mod">
          <ac:chgData name="Charles-Hervé Vacheron" userId="21f924fc5d0cd263" providerId="LiveId" clId="{2B9003A0-0C0D-46CE-AAD6-603F306444D4}" dt="2021-06-15T15:57:00.751" v="523" actId="1076"/>
          <ac:spMkLst>
            <pc:docMk/>
            <pc:sldMk cId="1883466263" sldId="256"/>
            <ac:spMk id="19" creationId="{BF69A8E0-33FA-4CF9-83FA-F4785CF40CEC}"/>
          </ac:spMkLst>
        </pc:spChg>
        <pc:spChg chg="mod">
          <ac:chgData name="Charles-Hervé Vacheron" userId="21f924fc5d0cd263" providerId="LiveId" clId="{2B9003A0-0C0D-46CE-AAD6-603F306444D4}" dt="2021-06-15T15:55:58.315" v="509" actId="14100"/>
          <ac:spMkLst>
            <pc:docMk/>
            <pc:sldMk cId="1883466263" sldId="256"/>
            <ac:spMk id="20" creationId="{F666F257-6CE2-469F-B137-70FB9E516D4F}"/>
          </ac:spMkLst>
        </pc:spChg>
        <pc:spChg chg="mod">
          <ac:chgData name="Charles-Hervé Vacheron" userId="21f924fc5d0cd263" providerId="LiveId" clId="{2B9003A0-0C0D-46CE-AAD6-603F306444D4}" dt="2021-06-15T15:55:51.029" v="507" actId="14100"/>
          <ac:spMkLst>
            <pc:docMk/>
            <pc:sldMk cId="1883466263" sldId="256"/>
            <ac:spMk id="21" creationId="{9C957152-8623-4E4E-9FE4-DB10598E8858}"/>
          </ac:spMkLst>
        </pc:spChg>
        <pc:spChg chg="mod">
          <ac:chgData name="Charles-Hervé Vacheron" userId="21f924fc5d0cd263" providerId="LiveId" clId="{2B9003A0-0C0D-46CE-AAD6-603F306444D4}" dt="2021-06-15T16:01:50.420" v="617" actId="14100"/>
          <ac:spMkLst>
            <pc:docMk/>
            <pc:sldMk cId="1883466263" sldId="256"/>
            <ac:spMk id="22" creationId="{373563D4-D470-40A8-9004-1F2AF4D13FEF}"/>
          </ac:spMkLst>
        </pc:spChg>
        <pc:spChg chg="del">
          <ac:chgData name="Charles-Hervé Vacheron" userId="21f924fc5d0cd263" providerId="LiveId" clId="{2B9003A0-0C0D-46CE-AAD6-603F306444D4}" dt="2021-06-15T15:54:40.881" v="397" actId="478"/>
          <ac:spMkLst>
            <pc:docMk/>
            <pc:sldMk cId="1883466263" sldId="256"/>
            <ac:spMk id="23" creationId="{B6B3BA9F-D9E6-47F3-8F16-7BE620C6EEE1}"/>
          </ac:spMkLst>
        </pc:spChg>
        <pc:spChg chg="add mod">
          <ac:chgData name="Charles-Hervé Vacheron" userId="21f924fc5d0cd263" providerId="LiveId" clId="{2B9003A0-0C0D-46CE-AAD6-603F306444D4}" dt="2021-06-15T15:55:55.199" v="508" actId="1076"/>
          <ac:spMkLst>
            <pc:docMk/>
            <pc:sldMk cId="1883466263" sldId="256"/>
            <ac:spMk id="24" creationId="{B9ECCF45-2832-4629-90D0-7FC2DF399849}"/>
          </ac:spMkLst>
        </pc:spChg>
        <pc:spChg chg="add mod">
          <ac:chgData name="Charles-Hervé Vacheron" userId="21f924fc5d0cd263" providerId="LiveId" clId="{2B9003A0-0C0D-46CE-AAD6-603F306444D4}" dt="2021-06-15T15:56:08.992" v="511" actId="1076"/>
          <ac:spMkLst>
            <pc:docMk/>
            <pc:sldMk cId="1883466263" sldId="256"/>
            <ac:spMk id="25" creationId="{8537E8D3-BF77-4BC6-B076-EE3E3C6F534A}"/>
          </ac:spMkLst>
        </pc:spChg>
        <pc:spChg chg="mod">
          <ac:chgData name="Charles-Hervé Vacheron" userId="21f924fc5d0cd263" providerId="LiveId" clId="{2B9003A0-0C0D-46CE-AAD6-603F306444D4}" dt="2021-06-15T16:04:46.388" v="774" actId="1076"/>
          <ac:spMkLst>
            <pc:docMk/>
            <pc:sldMk cId="1883466263" sldId="256"/>
            <ac:spMk id="26" creationId="{53B787CE-BA76-44CF-BDCA-CF8B7DACC685}"/>
          </ac:spMkLst>
        </pc:spChg>
        <pc:spChg chg="mod">
          <ac:chgData name="Charles-Hervé Vacheron" userId="21f924fc5d0cd263" providerId="LiveId" clId="{2B9003A0-0C0D-46CE-AAD6-603F306444D4}" dt="2021-06-15T16:10:06.092" v="820" actId="1076"/>
          <ac:spMkLst>
            <pc:docMk/>
            <pc:sldMk cId="1883466263" sldId="256"/>
            <ac:spMk id="27" creationId="{CC2EDC4F-FCAA-4FA1-B72F-D2FB4A44BB89}"/>
          </ac:spMkLst>
        </pc:spChg>
        <pc:spChg chg="del">
          <ac:chgData name="Charles-Hervé Vacheron" userId="21f924fc5d0cd263" providerId="LiveId" clId="{2B9003A0-0C0D-46CE-AAD6-603F306444D4}" dt="2021-06-15T16:09:56.642" v="817" actId="478"/>
          <ac:spMkLst>
            <pc:docMk/>
            <pc:sldMk cId="1883466263" sldId="256"/>
            <ac:spMk id="28" creationId="{E3751467-926F-4913-B74E-3EE0D29D3404}"/>
          </ac:spMkLst>
        </pc:spChg>
        <pc:spChg chg="add mod">
          <ac:chgData name="Charles-Hervé Vacheron" userId="21f924fc5d0cd263" providerId="LiveId" clId="{2B9003A0-0C0D-46CE-AAD6-603F306444D4}" dt="2021-06-15T15:56:56.758" v="522" actId="1076"/>
          <ac:spMkLst>
            <pc:docMk/>
            <pc:sldMk cId="1883466263" sldId="256"/>
            <ac:spMk id="29" creationId="{86F4F8BA-6012-40F4-A471-8FA8A4F7DE42}"/>
          </ac:spMkLst>
        </pc:spChg>
        <pc:spChg chg="add mod">
          <ac:chgData name="Charles-Hervé Vacheron" userId="21f924fc5d0cd263" providerId="LiveId" clId="{2B9003A0-0C0D-46CE-AAD6-603F306444D4}" dt="2021-06-15T15:57:15.391" v="525" actId="1076"/>
          <ac:spMkLst>
            <pc:docMk/>
            <pc:sldMk cId="1883466263" sldId="256"/>
            <ac:spMk id="30" creationId="{34BECCB2-BFBA-453B-AE53-C85BED9D86B1}"/>
          </ac:spMkLst>
        </pc:spChg>
        <pc:spChg chg="add mod ord">
          <ac:chgData name="Charles-Hervé Vacheron" userId="21f924fc5d0cd263" providerId="LiveId" clId="{2B9003A0-0C0D-46CE-AAD6-603F306444D4}" dt="2021-06-15T16:01:10.045" v="611" actId="1035"/>
          <ac:spMkLst>
            <pc:docMk/>
            <pc:sldMk cId="1883466263" sldId="256"/>
            <ac:spMk id="31" creationId="{A16086B3-308B-4BAD-BA80-BE35E00D5B92}"/>
          </ac:spMkLst>
        </pc:spChg>
        <pc:spChg chg="add mod">
          <ac:chgData name="Charles-Hervé Vacheron" userId="21f924fc5d0cd263" providerId="LiveId" clId="{2B9003A0-0C0D-46CE-AAD6-603F306444D4}" dt="2021-06-15T16:10:13.334" v="826" actId="1035"/>
          <ac:spMkLst>
            <pc:docMk/>
            <pc:sldMk cId="1883466263" sldId="256"/>
            <ac:spMk id="32" creationId="{F8968DC1-0D00-43EB-B367-A22EC5B4C323}"/>
          </ac:spMkLst>
        </pc:spChg>
        <pc:picChg chg="add mod">
          <ac:chgData name="Charles-Hervé Vacheron" userId="21f924fc5d0cd263" providerId="LiveId" clId="{2B9003A0-0C0D-46CE-AAD6-603F306444D4}" dt="2021-06-15T16:10:36.605" v="833" actId="1076"/>
          <ac:picMkLst>
            <pc:docMk/>
            <pc:sldMk cId="1883466263" sldId="256"/>
            <ac:picMk id="33" creationId="{3D09C2F5-3F23-43BB-994A-43F8120023D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524024"/>
            <a:ext cx="5829300" cy="3242051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91101"/>
            <a:ext cx="5143500" cy="2248310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AC62-3578-4796-B0E5-D0824952AF24}" type="datetimeFigureOut">
              <a:rPr lang="fr-FR" smtClean="0"/>
              <a:t>05/07/2021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C1AB1-4622-4EB0-B5AC-374E413C74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554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AC62-3578-4796-B0E5-D0824952AF24}" type="datetimeFigureOut">
              <a:rPr lang="fr-FR" smtClean="0"/>
              <a:t>05/07/2021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C1AB1-4622-4EB0-B5AC-374E413C74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6609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321605"/>
            <a:ext cx="5915025" cy="387364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231898"/>
            <a:ext cx="5915025" cy="203705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AC62-3578-4796-B0E5-D0824952AF24}" type="datetimeFigureOut">
              <a:rPr lang="fr-FR" smtClean="0"/>
              <a:t>05/07/2021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C1AB1-4622-4EB0-B5AC-374E413C74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8748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78962"/>
            <a:ext cx="2914650" cy="590855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78962"/>
            <a:ext cx="2914650" cy="590855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AC62-3578-4796-B0E5-D0824952AF24}" type="datetimeFigureOut">
              <a:rPr lang="fr-FR" smtClean="0"/>
              <a:t>05/07/2021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C1AB1-4622-4EB0-B5AC-374E413C74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9843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95794"/>
            <a:ext cx="5915025" cy="179994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82801"/>
            <a:ext cx="2901255" cy="111876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401567"/>
            <a:ext cx="2901255" cy="500319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82801"/>
            <a:ext cx="2915543" cy="111876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401567"/>
            <a:ext cx="2915543" cy="500319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AC62-3578-4796-B0E5-D0824952AF24}" type="datetimeFigureOut">
              <a:rPr lang="fr-FR" smtClean="0"/>
              <a:t>05/07/2021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C1AB1-4622-4EB0-B5AC-374E413C74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0298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AC62-3578-4796-B0E5-D0824952AF24}" type="datetimeFigureOut">
              <a:rPr lang="fr-FR" smtClean="0"/>
              <a:t>05/07/2021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C1AB1-4622-4EB0-B5AC-374E413C74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8905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AC62-3578-4796-B0E5-D0824952AF24}" type="datetimeFigureOut">
              <a:rPr lang="fr-FR" smtClean="0"/>
              <a:t>05/07/2021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C1AB1-4622-4EB0-B5AC-374E413C74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0273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20818"/>
            <a:ext cx="2211884" cy="2172864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40797"/>
            <a:ext cx="3471863" cy="661775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93683"/>
            <a:ext cx="2211884" cy="517564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AC62-3578-4796-B0E5-D0824952AF24}" type="datetimeFigureOut">
              <a:rPr lang="fr-FR" smtClean="0"/>
              <a:t>05/07/2021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C1AB1-4622-4EB0-B5AC-374E413C74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4369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20818"/>
            <a:ext cx="2211884" cy="2172864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40797"/>
            <a:ext cx="3471863" cy="661775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93683"/>
            <a:ext cx="2211884" cy="517564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AC62-3578-4796-B0E5-D0824952AF24}" type="datetimeFigureOut">
              <a:rPr lang="fr-FR" smtClean="0"/>
              <a:t>05/07/2021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C1AB1-4622-4EB0-B5AC-374E413C74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9610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AC62-3578-4796-B0E5-D0824952AF24}" type="datetimeFigureOut">
              <a:rPr lang="fr-FR" smtClean="0"/>
              <a:t>05/07/2021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C1AB1-4622-4EB0-B5AC-374E413C74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67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95792"/>
            <a:ext cx="1478756" cy="7891723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95792"/>
            <a:ext cx="4350544" cy="7891723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AC62-3578-4796-B0E5-D0824952AF24}" type="datetimeFigureOut">
              <a:rPr lang="fr-FR" smtClean="0"/>
              <a:t>05/07/2021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C1AB1-4622-4EB0-B5AC-374E413C74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7387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95794"/>
            <a:ext cx="5915025" cy="1799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78962"/>
            <a:ext cx="5915025" cy="59085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631102"/>
            <a:ext cx="1543050" cy="4957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6AC62-3578-4796-B0E5-D0824952AF24}" type="datetimeFigureOut">
              <a:rPr lang="fr-FR" smtClean="0"/>
              <a:t>05/07/2021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631102"/>
            <a:ext cx="2314575" cy="4957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631102"/>
            <a:ext cx="1543050" cy="4957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C1AB1-4622-4EB0-B5AC-374E413C74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1295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53B787CE-BA76-44CF-BDCA-CF8B7DACC685}"/>
              </a:ext>
            </a:extLst>
          </p:cNvPr>
          <p:cNvSpPr/>
          <p:nvPr/>
        </p:nvSpPr>
        <p:spPr>
          <a:xfrm>
            <a:off x="-6486681" y="8766780"/>
            <a:ext cx="6858000" cy="1870468"/>
          </a:xfrm>
          <a:prstGeom prst="rect">
            <a:avLst/>
          </a:pr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E0C34764-9FDE-4130-A206-8BC6D72A6615}"/>
              </a:ext>
            </a:extLst>
          </p:cNvPr>
          <p:cNvSpPr/>
          <p:nvPr/>
        </p:nvSpPr>
        <p:spPr>
          <a:xfrm>
            <a:off x="-17599" y="1277834"/>
            <a:ext cx="6858000" cy="1130330"/>
          </a:xfrm>
          <a:prstGeom prst="rect">
            <a:avLst/>
          </a:prstGeom>
          <a:solidFill>
            <a:schemeClr val="accent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D57D9250-B2C0-4242-91D6-CD8A9F5CB214}"/>
              </a:ext>
            </a:extLst>
          </p:cNvPr>
          <p:cNvSpPr/>
          <p:nvPr/>
        </p:nvSpPr>
        <p:spPr>
          <a:xfrm>
            <a:off x="33146" y="3226064"/>
            <a:ext cx="6858000" cy="860561"/>
          </a:xfrm>
          <a:prstGeom prst="rect">
            <a:avLst/>
          </a:prstGeom>
          <a:solidFill>
            <a:srgbClr val="00B05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0C67EEFC-1FC9-49BF-ABD1-AC7BDA48E383}"/>
              </a:ext>
            </a:extLst>
          </p:cNvPr>
          <p:cNvSpPr/>
          <p:nvPr/>
        </p:nvSpPr>
        <p:spPr>
          <a:xfrm>
            <a:off x="-2177" y="4090134"/>
            <a:ext cx="6858000" cy="860561"/>
          </a:xfrm>
          <a:prstGeom prst="rect">
            <a:avLst/>
          </a:prstGeom>
          <a:solidFill>
            <a:srgbClr val="FFFF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F666F257-6CE2-469F-B137-70FB9E516D4F}"/>
              </a:ext>
            </a:extLst>
          </p:cNvPr>
          <p:cNvSpPr/>
          <p:nvPr/>
        </p:nvSpPr>
        <p:spPr>
          <a:xfrm>
            <a:off x="17599" y="2402623"/>
            <a:ext cx="6858000" cy="820609"/>
          </a:xfrm>
          <a:prstGeom prst="rect">
            <a:avLst/>
          </a:prstGeom>
          <a:solidFill>
            <a:srgbClr val="7030A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373563D4-D470-40A8-9004-1F2AF4D13FEF}"/>
              </a:ext>
            </a:extLst>
          </p:cNvPr>
          <p:cNvSpPr/>
          <p:nvPr/>
        </p:nvSpPr>
        <p:spPr>
          <a:xfrm>
            <a:off x="33146" y="4949354"/>
            <a:ext cx="6858000" cy="860562"/>
          </a:xfrm>
          <a:prstGeom prst="rect">
            <a:avLst/>
          </a:prstGeom>
          <a:solidFill>
            <a:srgbClr val="FF0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="" xmlns:a16="http://schemas.microsoft.com/office/drawing/2014/main" id="{2ADE11CD-62AF-4B60-B90D-AD138D063DF9}"/>
              </a:ext>
            </a:extLst>
          </p:cNvPr>
          <p:cNvSpPr/>
          <p:nvPr/>
        </p:nvSpPr>
        <p:spPr>
          <a:xfrm>
            <a:off x="16148" y="23657"/>
            <a:ext cx="6821350" cy="9262492"/>
          </a:xfrm>
          <a:prstGeom prst="roundRect">
            <a:avLst>
              <a:gd name="adj" fmla="val 13252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013" dirty="0"/>
          </a:p>
        </p:txBody>
      </p:sp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A7A5F124-425A-481C-97DB-1AC08399C59F}"/>
              </a:ext>
            </a:extLst>
          </p:cNvPr>
          <p:cNvSpPr txBox="1"/>
          <p:nvPr/>
        </p:nvSpPr>
        <p:spPr>
          <a:xfrm>
            <a:off x="707173" y="296030"/>
            <a:ext cx="54788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absence of rehabilitation during the ICU stay of elderly patients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is associated with </a:t>
            </a:r>
            <a:r>
              <a:rPr lang="en-US" sz="1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decreased </a:t>
            </a:r>
            <a:r>
              <a:rPr lang="en-US" sz="1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long-term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autonomy 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16DDC59F-E4D4-4666-8582-37E799A1C68A}"/>
              </a:ext>
            </a:extLst>
          </p:cNvPr>
          <p:cNvSpPr txBox="1"/>
          <p:nvPr/>
        </p:nvSpPr>
        <p:spPr>
          <a:xfrm>
            <a:off x="643403" y="8869723"/>
            <a:ext cx="592201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Thiolliere</a:t>
            </a:r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F, </a:t>
            </a:r>
            <a:r>
              <a:rPr lang="en-US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Allaouchiche</a:t>
            </a:r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B, Marie M, AZUREA Study group, </a:t>
            </a:r>
            <a:r>
              <a:rPr lang="en-US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Friggeri</a:t>
            </a:r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A, Vacheron CH</a:t>
            </a:r>
            <a:endParaRPr lang="fr-FR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="" xmlns:a16="http://schemas.microsoft.com/office/drawing/2014/main" id="{701AD602-6106-4AE8-B393-126102646401}"/>
              </a:ext>
            </a:extLst>
          </p:cNvPr>
          <p:cNvSpPr txBox="1"/>
          <p:nvPr/>
        </p:nvSpPr>
        <p:spPr>
          <a:xfrm>
            <a:off x="371805" y="1378306"/>
            <a:ext cx="51078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1" dirty="0"/>
              <a:t>FRAGIREA Cohort</a:t>
            </a:r>
          </a:p>
          <a:p>
            <a:r>
              <a:rPr lang="en-US" dirty="0"/>
              <a:t>ICU patients ≥70 years old, admitted in ICU, with an expected length of stay ≥48 hours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="" xmlns:a16="http://schemas.microsoft.com/office/drawing/2014/main" id="{BF69A8E0-33FA-4CF9-83FA-F4785CF40CEC}"/>
              </a:ext>
            </a:extLst>
          </p:cNvPr>
          <p:cNvSpPr txBox="1"/>
          <p:nvPr/>
        </p:nvSpPr>
        <p:spPr>
          <a:xfrm>
            <a:off x="-217510" y="3331305"/>
            <a:ext cx="56076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Rehabilitation: Out of bed during their ICU stay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="" xmlns:a16="http://schemas.microsoft.com/office/drawing/2014/main" id="{9C957152-8623-4E4E-9FE4-DB10598E8858}"/>
              </a:ext>
            </a:extLst>
          </p:cNvPr>
          <p:cNvSpPr txBox="1"/>
          <p:nvPr/>
        </p:nvSpPr>
        <p:spPr>
          <a:xfrm>
            <a:off x="267929" y="2489177"/>
            <a:ext cx="51222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smtClean="0"/>
              <a:t>Exclusion: death before day 180, loss to follow-up, baseline and 6-month autonomy scores not available</a:t>
            </a:r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A16086B3-308B-4BAD-BA80-BE35E00D5B92}"/>
              </a:ext>
            </a:extLst>
          </p:cNvPr>
          <p:cNvSpPr/>
          <p:nvPr/>
        </p:nvSpPr>
        <p:spPr>
          <a:xfrm>
            <a:off x="149946" y="5040177"/>
            <a:ext cx="6545464" cy="60946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DC3EFE3-EC8D-47BC-BAED-D7F8F3C3114A}"/>
              </a:ext>
            </a:extLst>
          </p:cNvPr>
          <p:cNvSpPr/>
          <p:nvPr/>
        </p:nvSpPr>
        <p:spPr>
          <a:xfrm>
            <a:off x="5835316" y="1581279"/>
            <a:ext cx="893164" cy="59845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n=548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B9ECCF45-2832-4629-90D0-7FC2DF399849}"/>
              </a:ext>
            </a:extLst>
          </p:cNvPr>
          <p:cNvSpPr/>
          <p:nvPr/>
        </p:nvSpPr>
        <p:spPr>
          <a:xfrm>
            <a:off x="5835316" y="2499783"/>
            <a:ext cx="893164" cy="59845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n=276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8537E8D3-BF77-4BC6-B076-EE3E3C6F534A}"/>
              </a:ext>
            </a:extLst>
          </p:cNvPr>
          <p:cNvSpPr/>
          <p:nvPr/>
        </p:nvSpPr>
        <p:spPr>
          <a:xfrm>
            <a:off x="5835316" y="3346634"/>
            <a:ext cx="893164" cy="59845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n=226 (82%)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="" xmlns:a16="http://schemas.microsoft.com/office/drawing/2014/main" id="{86F4F8BA-6012-40F4-A471-8FA8A4F7DE42}"/>
              </a:ext>
            </a:extLst>
          </p:cNvPr>
          <p:cNvSpPr txBox="1"/>
          <p:nvPr/>
        </p:nvSpPr>
        <p:spPr>
          <a:xfrm>
            <a:off x="371805" y="4231166"/>
            <a:ext cx="56076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Decreased autonomy: Loss of &gt;1 point of baseline ADL score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34BECCB2-BFBA-453B-AE53-C85BED9D86B1}"/>
              </a:ext>
            </a:extLst>
          </p:cNvPr>
          <p:cNvSpPr/>
          <p:nvPr/>
        </p:nvSpPr>
        <p:spPr>
          <a:xfrm>
            <a:off x="5835316" y="4186415"/>
            <a:ext cx="893164" cy="59845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n=63 (23%)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="" xmlns:a16="http://schemas.microsoft.com/office/drawing/2014/main" id="{4C52A1EF-CFB1-43D4-8B55-0F0887F2F0C2}"/>
              </a:ext>
            </a:extLst>
          </p:cNvPr>
          <p:cNvSpPr txBox="1"/>
          <p:nvPr/>
        </p:nvSpPr>
        <p:spPr>
          <a:xfrm>
            <a:off x="162590" y="5027375"/>
            <a:ext cx="64154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Objective: Estimation of the effect </a:t>
            </a:r>
            <a:r>
              <a:rPr lang="en-US" b="1" dirty="0" smtClean="0"/>
              <a:t>of </a:t>
            </a:r>
            <a:r>
              <a:rPr lang="en-US" b="1" dirty="0"/>
              <a:t>rehabilitation during the ICU stay on the </a:t>
            </a:r>
            <a:r>
              <a:rPr lang="en-US" b="1" dirty="0" smtClean="0"/>
              <a:t>6</a:t>
            </a:r>
            <a:r>
              <a:rPr lang="en-US" dirty="0" smtClean="0"/>
              <a:t>-</a:t>
            </a:r>
            <a:r>
              <a:rPr lang="en-US" b="1" dirty="0" smtClean="0"/>
              <a:t>month </a:t>
            </a:r>
            <a:r>
              <a:rPr lang="en-US" b="1" dirty="0"/>
              <a:t>decreased autonomy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="" xmlns:a16="http://schemas.microsoft.com/office/drawing/2014/main" id="{F8968DC1-0D00-43EB-B367-A22EC5B4C323}"/>
              </a:ext>
            </a:extLst>
          </p:cNvPr>
          <p:cNvSpPr/>
          <p:nvPr/>
        </p:nvSpPr>
        <p:spPr>
          <a:xfrm>
            <a:off x="4966999" y="5903867"/>
            <a:ext cx="1803824" cy="59845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OR </a:t>
            </a:r>
            <a:r>
              <a:rPr lang="fr-FR" b="1" dirty="0" smtClean="0">
                <a:solidFill>
                  <a:schemeClr val="tx1"/>
                </a:solidFill>
              </a:rPr>
              <a:t>[95%CI] 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0.41 </a:t>
            </a:r>
            <a:r>
              <a:rPr lang="en-US" b="1" dirty="0">
                <a:solidFill>
                  <a:schemeClr val="tx1"/>
                </a:solidFill>
              </a:rPr>
              <a:t>[0.20</a:t>
            </a:r>
            <a:r>
              <a:rPr lang="en-US" b="1" dirty="0" smtClean="0">
                <a:solidFill>
                  <a:schemeClr val="tx1"/>
                </a:solidFill>
              </a:rPr>
              <a:t>; 0.84</a:t>
            </a:r>
            <a:r>
              <a:rPr lang="en-US" b="1" dirty="0">
                <a:solidFill>
                  <a:schemeClr val="tx1"/>
                </a:solidFill>
              </a:rPr>
              <a:t>]</a:t>
            </a:r>
            <a:endParaRPr lang="fr-FR" b="1" dirty="0">
              <a:solidFill>
                <a:schemeClr val="tx1"/>
              </a:solidFill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="" xmlns:a16="http://schemas.microsoft.com/office/drawing/2014/main" id="{3D09C2F5-3F23-43BB-994A-43F8120023D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22" y="6739977"/>
            <a:ext cx="4281590" cy="2073682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ZoneTexte 26">
            <a:extLst>
              <a:ext uri="{FF2B5EF4-FFF2-40B4-BE49-F238E27FC236}">
                <a16:creationId xmlns="" xmlns:a16="http://schemas.microsoft.com/office/drawing/2014/main" id="{CC2EDC4F-FCAA-4FA1-B72F-D2FB4A44BB89}"/>
              </a:ext>
            </a:extLst>
          </p:cNvPr>
          <p:cNvSpPr txBox="1"/>
          <p:nvPr/>
        </p:nvSpPr>
        <p:spPr>
          <a:xfrm>
            <a:off x="-37500" y="5863526"/>
            <a:ext cx="51429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 err="1"/>
              <a:t>After</a:t>
            </a:r>
            <a:r>
              <a:rPr lang="fr-FR" dirty="0"/>
              <a:t> </a:t>
            </a:r>
            <a:r>
              <a:rPr lang="fr-FR" dirty="0" err="1"/>
              <a:t>adjustment</a:t>
            </a:r>
            <a:r>
              <a:rPr lang="fr-FR" dirty="0"/>
              <a:t> on the main </a:t>
            </a:r>
            <a:r>
              <a:rPr lang="fr-FR" dirty="0" err="1"/>
              <a:t>confounding</a:t>
            </a:r>
            <a:r>
              <a:rPr lang="fr-FR" dirty="0"/>
              <a:t> </a:t>
            </a:r>
            <a:r>
              <a:rPr lang="fr-FR" dirty="0" err="1" smtClean="0"/>
              <a:t>factors</a:t>
            </a:r>
            <a:r>
              <a:rPr lang="fr-FR" dirty="0" smtClean="0"/>
              <a:t>, </a:t>
            </a:r>
            <a:r>
              <a:rPr lang="fr-FR" dirty="0" err="1" smtClean="0"/>
              <a:t>rehabilitation</a:t>
            </a:r>
            <a:r>
              <a:rPr lang="fr-FR" dirty="0" smtClean="0"/>
              <a:t> </a:t>
            </a:r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associated</a:t>
            </a:r>
            <a:r>
              <a:rPr lang="fr-FR" dirty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/>
              <a:t>a </a:t>
            </a:r>
            <a:r>
              <a:rPr lang="fr-FR" dirty="0" err="1"/>
              <a:t>lower</a:t>
            </a:r>
            <a:r>
              <a:rPr lang="fr-FR" dirty="0"/>
              <a:t> </a:t>
            </a:r>
            <a:r>
              <a:rPr lang="fr-FR" dirty="0" err="1"/>
              <a:t>risk</a:t>
            </a:r>
            <a:r>
              <a:rPr lang="fr-FR" dirty="0"/>
              <a:t> of </a:t>
            </a:r>
            <a:r>
              <a:rPr lang="fr-FR" dirty="0" err="1" smtClean="0"/>
              <a:t>decreased</a:t>
            </a:r>
            <a:r>
              <a:rPr lang="fr-FR" dirty="0" smtClean="0"/>
              <a:t> </a:t>
            </a:r>
            <a:r>
              <a:rPr lang="fr-FR" dirty="0" err="1"/>
              <a:t>autonomy</a:t>
            </a:r>
            <a:r>
              <a:rPr lang="fr-FR" dirty="0"/>
              <a:t> at </a:t>
            </a:r>
            <a:r>
              <a:rPr lang="fr-FR" dirty="0" smtClean="0"/>
              <a:t>6</a:t>
            </a:r>
            <a:r>
              <a:rPr lang="en-US" baseline="30000" dirty="0"/>
              <a:t> </a:t>
            </a:r>
            <a:r>
              <a:rPr lang="fr-FR" dirty="0" err="1" smtClean="0"/>
              <a:t>months</a:t>
            </a:r>
            <a:r>
              <a:rPr lang="fr-FR" dirty="0" smtClean="0"/>
              <a:t> </a:t>
            </a:r>
            <a:r>
              <a:rPr lang="fr-FR" dirty="0"/>
              <a:t>post </a:t>
            </a:r>
            <a:r>
              <a:rPr lang="fr-FR" dirty="0" smtClean="0"/>
              <a:t>ICU admission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346626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</TotalTime>
  <Words>158</Words>
  <Application>Microsoft Office PowerPoint</Application>
  <PresentationFormat>Personnalisé</PresentationFormat>
  <Paragraphs>15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Thème Office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Charles-Hervé Vacheron</dc:creator>
  <cp:lastModifiedBy>BOYER, Hélène</cp:lastModifiedBy>
  <cp:revision>23</cp:revision>
  <dcterms:created xsi:type="dcterms:W3CDTF">2021-04-02T10:13:08Z</dcterms:created>
  <dcterms:modified xsi:type="dcterms:W3CDTF">2021-07-05T11:48:31Z</dcterms:modified>
</cp:coreProperties>
</file>